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3" r:id="rId3"/>
    <p:sldId id="264" r:id="rId4"/>
    <p:sldId id="265" r:id="rId5"/>
    <p:sldId id="266" r:id="rId6"/>
    <p:sldId id="267" r:id="rId7"/>
    <p:sldId id="268" r:id="rId8"/>
    <p:sldId id="269" r:id="rId9"/>
  </p:sldIdLst>
  <p:sldSz cx="6858000" cy="9906000" type="A4"/>
  <p:notesSz cx="7315200" cy="96012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0"/>
    <a:srgbClr val="38445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200" d="100"/>
          <a:sy n="200" d="100"/>
        </p:scale>
        <p:origin x="264" y="3744"/>
      </p:cViewPr>
      <p:guideLst>
        <p:guide orient="horz" pos="3120"/>
        <p:guide pos="2160"/>
      </p:guideLst>
    </p:cSldViewPr>
  </p:slideViewPr>
  <p:notesTextViewPr>
    <p:cViewPr>
      <p:scale>
        <a:sx n="1" d="1"/>
        <a:sy n="1" d="1"/>
      </p:scale>
      <p:origin x="0" y="0"/>
    </p:cViewPr>
  </p:notesTextViewPr>
  <p:sorterViewPr>
    <p:cViewPr>
      <p:scale>
        <a:sx n="166" d="100"/>
        <a:sy n="1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it-IT" smtClean="0"/>
              <a:t>Fare clic per modificare lo stile del titolo</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691AE918-9AFC-4D39-BD8E-82D0E353D424}" type="datetimeFigureOut">
              <a:rPr lang="it-IT" smtClean="0"/>
              <a:t>27/10/16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3FEC0A4-CDA7-4EF1-A8CC-86271DA1A64A}" type="slidenum">
              <a:rPr lang="it-IT" smtClean="0"/>
              <a:t>‹n.›</a:t>
            </a:fld>
            <a:endParaRPr lang="it-IT"/>
          </a:p>
        </p:txBody>
      </p:sp>
    </p:spTree>
    <p:extLst>
      <p:ext uri="{BB962C8B-B14F-4D97-AF65-F5344CB8AC3E}">
        <p14:creationId xmlns:p14="http://schemas.microsoft.com/office/powerpoint/2010/main" val="401311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691AE918-9AFC-4D39-BD8E-82D0E353D424}" type="datetimeFigureOut">
              <a:rPr lang="it-IT" smtClean="0"/>
              <a:t>27/10/16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3FEC0A4-CDA7-4EF1-A8CC-86271DA1A64A}" type="slidenum">
              <a:rPr lang="it-IT" smtClean="0"/>
              <a:t>‹n.›</a:t>
            </a:fld>
            <a:endParaRPr lang="it-IT"/>
          </a:p>
        </p:txBody>
      </p:sp>
    </p:spTree>
    <p:extLst>
      <p:ext uri="{BB962C8B-B14F-4D97-AF65-F5344CB8AC3E}">
        <p14:creationId xmlns:p14="http://schemas.microsoft.com/office/powerpoint/2010/main" val="4134331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691AE918-9AFC-4D39-BD8E-82D0E353D424}" type="datetimeFigureOut">
              <a:rPr lang="it-IT" smtClean="0"/>
              <a:t>27/10/16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3FEC0A4-CDA7-4EF1-A8CC-86271DA1A64A}" type="slidenum">
              <a:rPr lang="it-IT" smtClean="0"/>
              <a:t>‹n.›</a:t>
            </a:fld>
            <a:endParaRPr lang="it-IT"/>
          </a:p>
        </p:txBody>
      </p:sp>
    </p:spTree>
    <p:extLst>
      <p:ext uri="{BB962C8B-B14F-4D97-AF65-F5344CB8AC3E}">
        <p14:creationId xmlns:p14="http://schemas.microsoft.com/office/powerpoint/2010/main" val="3562791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691AE918-9AFC-4D39-BD8E-82D0E353D424}" type="datetimeFigureOut">
              <a:rPr lang="it-IT" smtClean="0"/>
              <a:t>27/10/16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3FEC0A4-CDA7-4EF1-A8CC-86271DA1A64A}" type="slidenum">
              <a:rPr lang="it-IT" smtClean="0"/>
              <a:t>‹n.›</a:t>
            </a:fld>
            <a:endParaRPr lang="it-IT"/>
          </a:p>
        </p:txBody>
      </p:sp>
    </p:spTree>
    <p:extLst>
      <p:ext uri="{BB962C8B-B14F-4D97-AF65-F5344CB8AC3E}">
        <p14:creationId xmlns:p14="http://schemas.microsoft.com/office/powerpoint/2010/main" val="2105534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691AE918-9AFC-4D39-BD8E-82D0E353D424}" type="datetimeFigureOut">
              <a:rPr lang="it-IT" smtClean="0"/>
              <a:t>27/10/16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3FEC0A4-CDA7-4EF1-A8CC-86271DA1A64A}" type="slidenum">
              <a:rPr lang="it-IT" smtClean="0"/>
              <a:t>‹n.›</a:t>
            </a:fld>
            <a:endParaRPr lang="it-IT"/>
          </a:p>
        </p:txBody>
      </p:sp>
    </p:spTree>
    <p:extLst>
      <p:ext uri="{BB962C8B-B14F-4D97-AF65-F5344CB8AC3E}">
        <p14:creationId xmlns:p14="http://schemas.microsoft.com/office/powerpoint/2010/main" val="2092339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691AE918-9AFC-4D39-BD8E-82D0E353D424}" type="datetimeFigureOut">
              <a:rPr lang="it-IT" smtClean="0"/>
              <a:t>27/10/16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3FEC0A4-CDA7-4EF1-A8CC-86271DA1A64A}" type="slidenum">
              <a:rPr lang="it-IT" smtClean="0"/>
              <a:t>‹n.›</a:t>
            </a:fld>
            <a:endParaRPr lang="it-IT"/>
          </a:p>
        </p:txBody>
      </p:sp>
    </p:spTree>
    <p:extLst>
      <p:ext uri="{BB962C8B-B14F-4D97-AF65-F5344CB8AC3E}">
        <p14:creationId xmlns:p14="http://schemas.microsoft.com/office/powerpoint/2010/main" val="2452162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Fare clic per modificare stili del testo dello schema</a:t>
            </a:r>
          </a:p>
        </p:txBody>
      </p:sp>
      <p:sp>
        <p:nvSpPr>
          <p:cNvPr id="4" name="Content Placeholder 3"/>
          <p:cNvSpPr>
            <a:spLocks noGrp="1"/>
          </p:cNvSpPr>
          <p:nvPr>
            <p:ph sz="half" idx="2"/>
          </p:nvPr>
        </p:nvSpPr>
        <p:spPr>
          <a:xfrm>
            <a:off x="472381" y="3618442"/>
            <a:ext cx="2901255" cy="532218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3471863" y="3618442"/>
            <a:ext cx="2915543" cy="532218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691AE918-9AFC-4D39-BD8E-82D0E353D424}" type="datetimeFigureOut">
              <a:rPr lang="it-IT" smtClean="0"/>
              <a:t>27/10/16</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93FEC0A4-CDA7-4EF1-A8CC-86271DA1A64A}" type="slidenum">
              <a:rPr lang="it-IT" smtClean="0"/>
              <a:t>‹n.›</a:t>
            </a:fld>
            <a:endParaRPr lang="it-IT"/>
          </a:p>
        </p:txBody>
      </p:sp>
    </p:spTree>
    <p:extLst>
      <p:ext uri="{BB962C8B-B14F-4D97-AF65-F5344CB8AC3E}">
        <p14:creationId xmlns:p14="http://schemas.microsoft.com/office/powerpoint/2010/main" val="3180532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691AE918-9AFC-4D39-BD8E-82D0E353D424}" type="datetimeFigureOut">
              <a:rPr lang="it-IT" smtClean="0"/>
              <a:t>27/10/16</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93FEC0A4-CDA7-4EF1-A8CC-86271DA1A64A}" type="slidenum">
              <a:rPr lang="it-IT" smtClean="0"/>
              <a:t>‹n.›</a:t>
            </a:fld>
            <a:endParaRPr lang="it-IT"/>
          </a:p>
        </p:txBody>
      </p:sp>
    </p:spTree>
    <p:extLst>
      <p:ext uri="{BB962C8B-B14F-4D97-AF65-F5344CB8AC3E}">
        <p14:creationId xmlns:p14="http://schemas.microsoft.com/office/powerpoint/2010/main" val="963958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1AE918-9AFC-4D39-BD8E-82D0E353D424}" type="datetimeFigureOut">
              <a:rPr lang="it-IT" smtClean="0"/>
              <a:t>27/10/16</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93FEC0A4-CDA7-4EF1-A8CC-86271DA1A64A}" type="slidenum">
              <a:rPr lang="it-IT" smtClean="0"/>
              <a:t>‹n.›</a:t>
            </a:fld>
            <a:endParaRPr lang="it-IT"/>
          </a:p>
        </p:txBody>
      </p:sp>
    </p:spTree>
    <p:extLst>
      <p:ext uri="{BB962C8B-B14F-4D97-AF65-F5344CB8AC3E}">
        <p14:creationId xmlns:p14="http://schemas.microsoft.com/office/powerpoint/2010/main" val="1135462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it-IT" smtClean="0"/>
              <a:t>Fare clic per modificare lo stile del titolo</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691AE918-9AFC-4D39-BD8E-82D0E353D424}" type="datetimeFigureOut">
              <a:rPr lang="it-IT" smtClean="0"/>
              <a:t>27/10/16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3FEC0A4-CDA7-4EF1-A8CC-86271DA1A64A}" type="slidenum">
              <a:rPr lang="it-IT" smtClean="0"/>
              <a:t>‹n.›</a:t>
            </a:fld>
            <a:endParaRPr lang="it-IT"/>
          </a:p>
        </p:txBody>
      </p:sp>
    </p:spTree>
    <p:extLst>
      <p:ext uri="{BB962C8B-B14F-4D97-AF65-F5344CB8AC3E}">
        <p14:creationId xmlns:p14="http://schemas.microsoft.com/office/powerpoint/2010/main" val="290891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691AE918-9AFC-4D39-BD8E-82D0E353D424}" type="datetimeFigureOut">
              <a:rPr lang="it-IT" smtClean="0"/>
              <a:t>27/10/16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3FEC0A4-CDA7-4EF1-A8CC-86271DA1A64A}" type="slidenum">
              <a:rPr lang="it-IT" smtClean="0"/>
              <a:t>‹n.›</a:t>
            </a:fld>
            <a:endParaRPr lang="it-IT"/>
          </a:p>
        </p:txBody>
      </p:sp>
    </p:spTree>
    <p:extLst>
      <p:ext uri="{BB962C8B-B14F-4D97-AF65-F5344CB8AC3E}">
        <p14:creationId xmlns:p14="http://schemas.microsoft.com/office/powerpoint/2010/main" val="37774202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91AE918-9AFC-4D39-BD8E-82D0E353D424}" type="datetimeFigureOut">
              <a:rPr lang="it-IT" smtClean="0"/>
              <a:t>27/10/16</a:t>
            </a:fld>
            <a:endParaRPr lang="it-IT"/>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3FEC0A4-CDA7-4EF1-A8CC-86271DA1A64A}" type="slidenum">
              <a:rPr lang="it-IT" smtClean="0"/>
              <a:t>‹n.›</a:t>
            </a:fld>
            <a:endParaRPr lang="it-IT"/>
          </a:p>
        </p:txBody>
      </p:sp>
    </p:spTree>
    <p:extLst>
      <p:ext uri="{BB962C8B-B14F-4D97-AF65-F5344CB8AC3E}">
        <p14:creationId xmlns:p14="http://schemas.microsoft.com/office/powerpoint/2010/main" val="1483588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jp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png"/><Relationship Id="rId6" Type="http://schemas.openxmlformats.org/officeDocument/2006/relationships/image" Target="../media/image19.jpeg"/><Relationship Id="rId7" Type="http://schemas.openxmlformats.org/officeDocument/2006/relationships/image" Target="../media/image20.png"/><Relationship Id="rId8" Type="http://schemas.openxmlformats.org/officeDocument/2006/relationships/image" Target="../media/image21.jpeg"/><Relationship Id="rId9" Type="http://schemas.openxmlformats.org/officeDocument/2006/relationships/image" Target="../media/image22.png"/><Relationship Id="rId10"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jpeg"/><Relationship Id="rId6" Type="http://schemas.openxmlformats.org/officeDocument/2006/relationships/image" Target="../media/image28.jpeg"/><Relationship Id="rId7" Type="http://schemas.openxmlformats.org/officeDocument/2006/relationships/image" Target="../media/image29.jpeg"/><Relationship Id="rId8"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jpeg"/><Relationship Id="rId5" Type="http://schemas.openxmlformats.org/officeDocument/2006/relationships/image" Target="../media/image35.jpeg"/><Relationship Id="rId6" Type="http://schemas.openxmlformats.org/officeDocument/2006/relationships/image" Target="../media/image36.jpeg"/><Relationship Id="rId7" Type="http://schemas.openxmlformats.org/officeDocument/2006/relationships/image" Target="../media/image37.jpeg"/><Relationship Id="rId8"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ttangolo 1"/>
          <p:cNvSpPr/>
          <p:nvPr/>
        </p:nvSpPr>
        <p:spPr>
          <a:xfrm>
            <a:off x="4841579" y="5870543"/>
            <a:ext cx="2032462" cy="4035457"/>
          </a:xfrm>
          <a:prstGeom prst="rect">
            <a:avLst/>
          </a:prstGeom>
          <a:solidFill>
            <a:srgbClr val="839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14748" y="0"/>
            <a:ext cx="6872748" cy="1057275"/>
          </a:xfrm>
          <a:prstGeom prst="rect">
            <a:avLst/>
          </a:prstGeom>
          <a:solidFill>
            <a:srgbClr val="3844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pic>
        <p:nvPicPr>
          <p:cNvPr id="7" name="Immagine 6"/>
          <p:cNvPicPr/>
          <p:nvPr/>
        </p:nvPicPr>
        <p:blipFill>
          <a:blip r:embed="rId2">
            <a:extLst>
              <a:ext uri="{28A0092B-C50C-407E-A947-70E740481C1C}">
                <a14:useLocalDpi xmlns:a14="http://schemas.microsoft.com/office/drawing/2010/main" val="0"/>
              </a:ext>
            </a:extLst>
          </a:blip>
          <a:stretch>
            <a:fillRect/>
          </a:stretch>
        </p:blipFill>
        <p:spPr>
          <a:xfrm>
            <a:off x="4809312" y="8414690"/>
            <a:ext cx="2148205" cy="1073785"/>
          </a:xfrm>
          <a:prstGeom prst="rect">
            <a:avLst/>
          </a:prstGeom>
        </p:spPr>
      </p:pic>
      <p:grpSp>
        <p:nvGrpSpPr>
          <p:cNvPr id="9" name="Gruppo 8"/>
          <p:cNvGrpSpPr/>
          <p:nvPr/>
        </p:nvGrpSpPr>
        <p:grpSpPr>
          <a:xfrm>
            <a:off x="4612252" y="749039"/>
            <a:ext cx="1954013" cy="1172154"/>
            <a:chOff x="0" y="0"/>
            <a:chExt cx="1954576" cy="1172378"/>
          </a:xfrm>
        </p:grpSpPr>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51" y="0"/>
              <a:ext cx="485775" cy="485775"/>
            </a:xfrm>
            <a:prstGeom prst="rect">
              <a:avLst/>
            </a:prstGeom>
          </p:spPr>
        </p:pic>
        <p:pic>
          <p:nvPicPr>
            <p:cNvPr id="11" name="Immagin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130" y="0"/>
              <a:ext cx="441325" cy="485775"/>
            </a:xfrm>
            <a:prstGeom prst="rect">
              <a:avLst/>
            </a:prstGeom>
          </p:spPr>
        </p:pic>
        <p:pic>
          <p:nvPicPr>
            <p:cNvPr id="12" name="Immagin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1176" y="0"/>
              <a:ext cx="533400" cy="533400"/>
            </a:xfrm>
            <a:prstGeom prst="rect">
              <a:avLst/>
            </a:prstGeom>
          </p:spPr>
        </p:pic>
        <p:pic>
          <p:nvPicPr>
            <p:cNvPr id="13" name="Immagin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27961"/>
              <a:ext cx="508000" cy="508000"/>
            </a:xfrm>
            <a:prstGeom prst="rect">
              <a:avLst/>
            </a:prstGeom>
          </p:spPr>
        </p:pic>
        <p:pic>
          <p:nvPicPr>
            <p:cNvPr id="14" name="Immagin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8130" y="638978"/>
              <a:ext cx="533400" cy="533400"/>
            </a:xfrm>
            <a:prstGeom prst="rect">
              <a:avLst/>
            </a:prstGeom>
          </p:spPr>
        </p:pic>
      </p:grpSp>
      <p:grpSp>
        <p:nvGrpSpPr>
          <p:cNvPr id="51" name="Gruppo 50"/>
          <p:cNvGrpSpPr/>
          <p:nvPr/>
        </p:nvGrpSpPr>
        <p:grpSpPr>
          <a:xfrm>
            <a:off x="451753" y="3313514"/>
            <a:ext cx="4193540" cy="1722705"/>
            <a:chOff x="177752" y="3313514"/>
            <a:chExt cx="4193540" cy="1722705"/>
          </a:xfrm>
        </p:grpSpPr>
        <p:sp>
          <p:nvSpPr>
            <p:cNvPr id="41" name="Rettangolo 40"/>
            <p:cNvSpPr/>
            <p:nvPr/>
          </p:nvSpPr>
          <p:spPr>
            <a:xfrm>
              <a:off x="2936207" y="4012792"/>
              <a:ext cx="904639" cy="904639"/>
            </a:xfrm>
            <a:prstGeom prst="rect">
              <a:avLst/>
            </a:prstGeom>
            <a:solidFill>
              <a:srgbClr val="384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0" name="Gruppo 19"/>
            <p:cNvGrpSpPr/>
            <p:nvPr/>
          </p:nvGrpSpPr>
          <p:grpSpPr>
            <a:xfrm>
              <a:off x="177752" y="3313514"/>
              <a:ext cx="4193540" cy="1600200"/>
              <a:chOff x="272928" y="2713374"/>
              <a:chExt cx="4193540" cy="1600200"/>
            </a:xfrm>
          </p:grpSpPr>
          <p:sp>
            <p:nvSpPr>
              <p:cNvPr id="6" name="Casella di testo 2"/>
              <p:cNvSpPr txBox="1">
                <a:spLocks noChangeArrowheads="1"/>
              </p:cNvSpPr>
              <p:nvPr/>
            </p:nvSpPr>
            <p:spPr bwMode="auto">
              <a:xfrm>
                <a:off x="1123193" y="3810654"/>
                <a:ext cx="3343275" cy="502920"/>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it-IT" sz="1800" dirty="0">
                    <a:solidFill>
                      <a:srgbClr val="353E4F"/>
                    </a:solidFill>
                    <a:effectLst/>
                    <a:latin typeface="Corbel" panose="020B0503020204020204" pitchFamily="34" charset="0"/>
                    <a:ea typeface="Calibri" panose="020F0502020204030204" pitchFamily="34" charset="0"/>
                    <a:cs typeface="Times New Roman" panose="02020603050405020304" pitchFamily="18" charset="0"/>
                  </a:rPr>
                  <a:t>Re</a:t>
                </a:r>
                <a:r>
                  <a:rPr lang="it-IT" sz="1800" dirty="0">
                    <a:solidFill>
                      <a:srgbClr val="8596B0"/>
                    </a:solidFill>
                    <a:effectLst/>
                    <a:latin typeface="Corbel" panose="020B0503020204020204" pitchFamily="34" charset="0"/>
                    <a:ea typeface="Calibri" panose="020F0502020204030204" pitchFamily="34" charset="0"/>
                    <a:cs typeface="Times New Roman" panose="02020603050405020304" pitchFamily="18" charset="0"/>
                  </a:rPr>
                  <a:t>mote</a:t>
                </a:r>
                <a:r>
                  <a:rPr lang="it-IT" sz="1800" dirty="0">
                    <a:solidFill>
                      <a:srgbClr val="595959"/>
                    </a:solidFill>
                    <a:effectLst/>
                    <a:latin typeface="Corbel" panose="020B0503020204020204" pitchFamily="34" charset="0"/>
                    <a:ea typeface="Calibri" panose="020F0502020204030204" pitchFamily="34" charset="0"/>
                    <a:cs typeface="Times New Roman" panose="02020603050405020304" pitchFamily="18" charset="0"/>
                  </a:rPr>
                  <a:t> </a:t>
                </a:r>
                <a:r>
                  <a:rPr lang="it-IT" sz="1800" dirty="0">
                    <a:solidFill>
                      <a:srgbClr val="353E4F"/>
                    </a:solidFill>
                    <a:effectLst/>
                    <a:latin typeface="Corbel" panose="020B0503020204020204" pitchFamily="34" charset="0"/>
                    <a:ea typeface="Calibri" panose="020F0502020204030204" pitchFamily="34" charset="0"/>
                    <a:cs typeface="Times New Roman" panose="02020603050405020304" pitchFamily="18" charset="0"/>
                  </a:rPr>
                  <a:t>Vi</a:t>
                </a:r>
                <a:r>
                  <a:rPr lang="it-IT" sz="1800" dirty="0">
                    <a:solidFill>
                      <a:srgbClr val="8596B0"/>
                    </a:solidFill>
                    <a:effectLst/>
                    <a:latin typeface="Corbel" panose="020B0503020204020204" pitchFamily="34" charset="0"/>
                    <a:ea typeface="Calibri" panose="020F0502020204030204" pitchFamily="34" charset="0"/>
                    <a:cs typeface="Times New Roman" panose="02020603050405020304" pitchFamily="18" charset="0"/>
                  </a:rPr>
                  <a:t>sual</a:t>
                </a:r>
                <a:r>
                  <a:rPr lang="it-IT" sz="1800" dirty="0">
                    <a:solidFill>
                      <a:srgbClr val="595959"/>
                    </a:solidFill>
                    <a:effectLst/>
                    <a:latin typeface="Corbel" panose="020B0503020204020204" pitchFamily="34" charset="0"/>
                    <a:ea typeface="Calibri" panose="020F0502020204030204" pitchFamily="34" charset="0"/>
                    <a:cs typeface="Times New Roman" panose="02020603050405020304" pitchFamily="18" charset="0"/>
                  </a:rPr>
                  <a:t> </a:t>
                </a:r>
                <a:r>
                  <a:rPr lang="it-IT" sz="1800" dirty="0">
                    <a:solidFill>
                      <a:srgbClr val="8596B0"/>
                    </a:solidFill>
                    <a:effectLst/>
                    <a:latin typeface="Corbel" panose="020B0503020204020204" pitchFamily="34" charset="0"/>
                    <a:ea typeface="Calibri" panose="020F0502020204030204" pitchFamily="34" charset="0"/>
                    <a:cs typeface="Times New Roman" panose="02020603050405020304" pitchFamily="18" charset="0"/>
                  </a:rPr>
                  <a:t>E</a:t>
                </a:r>
                <a:r>
                  <a:rPr lang="it-IT" sz="1800" dirty="0">
                    <a:solidFill>
                      <a:srgbClr val="353E4F"/>
                    </a:solidFill>
                    <a:effectLst/>
                    <a:latin typeface="Corbel" panose="020B0503020204020204" pitchFamily="34" charset="0"/>
                    <a:ea typeface="Calibri" panose="020F0502020204030204" pitchFamily="34" charset="0"/>
                    <a:cs typeface="Times New Roman" panose="02020603050405020304" pitchFamily="18" charset="0"/>
                  </a:rPr>
                  <a:t>x</a:t>
                </a:r>
                <a:r>
                  <a:rPr lang="it-IT" sz="1800" dirty="0">
                    <a:solidFill>
                      <a:srgbClr val="8596B0"/>
                    </a:solidFill>
                    <a:effectLst/>
                    <a:latin typeface="Corbel" panose="020B0503020204020204" pitchFamily="34" charset="0"/>
                    <a:ea typeface="Calibri" panose="020F0502020204030204" pitchFamily="34" charset="0"/>
                    <a:cs typeface="Times New Roman" panose="02020603050405020304" pitchFamily="18" charset="0"/>
                  </a:rPr>
                  <a:t>pert</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magine 7"/>
              <p:cNvPicPr/>
              <p:nvPr/>
            </p:nvPicPr>
            <p:blipFill>
              <a:blip r:embed="rId8">
                <a:extLst>
                  <a:ext uri="{28A0092B-C50C-407E-A947-70E740481C1C}">
                    <a14:useLocalDpi xmlns:a14="http://schemas.microsoft.com/office/drawing/2010/main" val="0"/>
                  </a:ext>
                </a:extLst>
              </a:blip>
              <a:stretch>
                <a:fillRect/>
              </a:stretch>
            </p:blipFill>
            <p:spPr>
              <a:xfrm>
                <a:off x="272928" y="2713374"/>
                <a:ext cx="4095115" cy="951865"/>
              </a:xfrm>
              <a:prstGeom prst="rect">
                <a:avLst/>
              </a:prstGeom>
            </p:spPr>
          </p:pic>
        </p:grpSp>
        <p:sp>
          <p:nvSpPr>
            <p:cNvPr id="42" name="Rettangolo 41"/>
            <p:cNvSpPr/>
            <p:nvPr/>
          </p:nvSpPr>
          <p:spPr>
            <a:xfrm>
              <a:off x="3632601" y="4652614"/>
              <a:ext cx="383605" cy="383605"/>
            </a:xfrm>
            <a:prstGeom prst="rect">
              <a:avLst/>
            </a:prstGeom>
            <a:solidFill>
              <a:srgbClr val="8397B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48" name="Rettangolo 47"/>
          <p:cNvSpPr/>
          <p:nvPr/>
        </p:nvSpPr>
        <p:spPr>
          <a:xfrm>
            <a:off x="-14748" y="7618898"/>
            <a:ext cx="4856327" cy="2319302"/>
          </a:xfrm>
          <a:prstGeom prst="rect">
            <a:avLst/>
          </a:prstGeom>
          <a:solidFill>
            <a:srgbClr val="384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Immagin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83414" y="1452127"/>
            <a:ext cx="784524" cy="485166"/>
          </a:xfrm>
          <a:prstGeom prst="rect">
            <a:avLst/>
          </a:prstGeom>
        </p:spPr>
      </p:pic>
    </p:spTree>
    <p:extLst>
      <p:ext uri="{BB962C8B-B14F-4D97-AF65-F5344CB8AC3E}">
        <p14:creationId xmlns:p14="http://schemas.microsoft.com/office/powerpoint/2010/main" val="31140799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p:cNvSpPr txBox="1"/>
          <p:nvPr/>
        </p:nvSpPr>
        <p:spPr>
          <a:xfrm>
            <a:off x="537409" y="3170800"/>
            <a:ext cx="2897275" cy="2554545"/>
          </a:xfrm>
          <a:prstGeom prst="rect">
            <a:avLst/>
          </a:prstGeom>
          <a:noFill/>
        </p:spPr>
        <p:txBody>
          <a:bodyPr wrap="square" rtlCol="0">
            <a:spAutoFit/>
          </a:bodyPr>
          <a:lstStyle/>
          <a:p>
            <a:r>
              <a:rPr lang="it-IT" sz="1400" b="1" dirty="0" smtClean="0">
                <a:solidFill>
                  <a:srgbClr val="384453"/>
                </a:solidFill>
                <a:latin typeface="Corbel" panose="020B0503020204020204" pitchFamily="34" charset="0"/>
              </a:rPr>
              <a:t>A </a:t>
            </a:r>
            <a:r>
              <a:rPr lang="it-IT" sz="1400" b="1" dirty="0" err="1" smtClean="0">
                <a:solidFill>
                  <a:srgbClr val="384453"/>
                </a:solidFill>
                <a:latin typeface="Corbel" panose="020B0503020204020204" pitchFamily="34" charset="0"/>
              </a:rPr>
              <a:t>specialist</a:t>
            </a:r>
            <a:r>
              <a:rPr lang="it-IT" sz="1400" b="1" dirty="0" smtClean="0">
                <a:solidFill>
                  <a:srgbClr val="384453"/>
                </a:solidFill>
                <a:latin typeface="Corbel" panose="020B0503020204020204" pitchFamily="34" charset="0"/>
              </a:rPr>
              <a:t> on </a:t>
            </a:r>
            <a:r>
              <a:rPr lang="it-IT" sz="1400" b="1" dirty="0" err="1" smtClean="0">
                <a:solidFill>
                  <a:srgbClr val="384453"/>
                </a:solidFill>
                <a:latin typeface="Corbel" panose="020B0503020204020204" pitchFamily="34" charset="0"/>
              </a:rPr>
              <a:t>your</a:t>
            </a:r>
            <a:r>
              <a:rPr lang="it-IT" sz="1400" b="1" dirty="0" smtClean="0">
                <a:solidFill>
                  <a:srgbClr val="384453"/>
                </a:solidFill>
                <a:latin typeface="Corbel" panose="020B0503020204020204" pitchFamily="34" charset="0"/>
              </a:rPr>
              <a:t> side</a:t>
            </a:r>
            <a:br>
              <a:rPr lang="it-IT" sz="1400" b="1" dirty="0" smtClean="0">
                <a:solidFill>
                  <a:srgbClr val="384453"/>
                </a:solidFill>
                <a:latin typeface="Corbel" panose="020B0503020204020204" pitchFamily="34" charset="0"/>
              </a:rPr>
            </a:br>
            <a:endParaRPr lang="it-IT" sz="1400" b="1" dirty="0" smtClean="0">
              <a:solidFill>
                <a:srgbClr val="384453"/>
              </a:solidFill>
              <a:latin typeface="Corbel" panose="020B0503020204020204" pitchFamily="34" charset="0"/>
            </a:endParaRPr>
          </a:p>
          <a:p>
            <a:pPr algn="just"/>
            <a:r>
              <a:rPr lang="it-IT" sz="1100" dirty="0">
                <a:latin typeface="Corbel" panose="020B0503020204020204" pitchFamily="34" charset="0"/>
              </a:rPr>
              <a:t>How </a:t>
            </a:r>
            <a:r>
              <a:rPr lang="it-IT" sz="1100" dirty="0" err="1">
                <a:latin typeface="Corbel" panose="020B0503020204020204" pitchFamily="34" charset="0"/>
              </a:rPr>
              <a:t>many</a:t>
            </a:r>
            <a:r>
              <a:rPr lang="it-IT" sz="1100" dirty="0">
                <a:latin typeface="Corbel" panose="020B0503020204020204" pitchFamily="34" charset="0"/>
              </a:rPr>
              <a:t> </a:t>
            </a:r>
            <a:r>
              <a:rPr lang="it-IT" sz="1100" dirty="0" err="1">
                <a:latin typeface="Corbel" panose="020B0503020204020204" pitchFamily="34" charset="0"/>
              </a:rPr>
              <a:t>times</a:t>
            </a:r>
            <a:r>
              <a:rPr lang="it-IT" sz="1100" dirty="0">
                <a:latin typeface="Corbel" panose="020B0503020204020204" pitchFamily="34" charset="0"/>
              </a:rPr>
              <a:t> a </a:t>
            </a:r>
            <a:r>
              <a:rPr lang="it-IT" sz="1100" dirty="0" err="1">
                <a:latin typeface="Corbel" panose="020B0503020204020204" pitchFamily="34" charset="0"/>
              </a:rPr>
              <a:t>technician</a:t>
            </a:r>
            <a:r>
              <a:rPr lang="it-IT" sz="1100" dirty="0">
                <a:latin typeface="Corbel" panose="020B0503020204020204" pitchFamily="34" charset="0"/>
              </a:rPr>
              <a:t>, </a:t>
            </a:r>
            <a:r>
              <a:rPr lang="it-IT" sz="1100" dirty="0" err="1">
                <a:latin typeface="Corbel" panose="020B0503020204020204" pitchFamily="34" charset="0"/>
              </a:rPr>
              <a:t>when</a:t>
            </a:r>
            <a:r>
              <a:rPr lang="it-IT" sz="1100" dirty="0">
                <a:latin typeface="Corbel" panose="020B0503020204020204" pitchFamily="34" charset="0"/>
              </a:rPr>
              <a:t> in </a:t>
            </a:r>
            <a:r>
              <a:rPr lang="it-IT" sz="1100" dirty="0" err="1">
                <a:latin typeface="Corbel" panose="020B0503020204020204" pitchFamily="34" charset="0"/>
              </a:rPr>
              <a:t>difficulties</a:t>
            </a:r>
            <a:r>
              <a:rPr lang="it-IT" sz="1100" dirty="0">
                <a:latin typeface="Corbel" panose="020B0503020204020204" pitchFamily="34" charset="0"/>
              </a:rPr>
              <a:t> in a </a:t>
            </a:r>
            <a:r>
              <a:rPr lang="it-IT" sz="1100" dirty="0" err="1">
                <a:latin typeface="Corbel" panose="020B0503020204020204" pitchFamily="34" charset="0"/>
              </a:rPr>
              <a:t>technical</a:t>
            </a:r>
            <a:r>
              <a:rPr lang="it-IT" sz="1100" dirty="0">
                <a:latin typeface="Corbel" panose="020B0503020204020204" pitchFamily="34" charset="0"/>
              </a:rPr>
              <a:t> </a:t>
            </a:r>
            <a:r>
              <a:rPr lang="it-IT" sz="1100" dirty="0" err="1">
                <a:latin typeface="Corbel" panose="020B0503020204020204" pitchFamily="34" charset="0"/>
              </a:rPr>
              <a:t>intervention</a:t>
            </a:r>
            <a:r>
              <a:rPr lang="it-IT" sz="1100" dirty="0">
                <a:latin typeface="Corbel" panose="020B0503020204020204" pitchFamily="34" charset="0"/>
              </a:rPr>
              <a:t> , </a:t>
            </a:r>
            <a:r>
              <a:rPr lang="it-IT" sz="1100" dirty="0" err="1">
                <a:latin typeface="Corbel" panose="020B0503020204020204" pitchFamily="34" charset="0"/>
              </a:rPr>
              <a:t>would</a:t>
            </a:r>
            <a:r>
              <a:rPr lang="it-IT" sz="1100" dirty="0">
                <a:latin typeface="Corbel" panose="020B0503020204020204" pitchFamily="34" charset="0"/>
              </a:rPr>
              <a:t> </a:t>
            </a:r>
            <a:r>
              <a:rPr lang="it-IT" sz="1100" dirty="0" err="1">
                <a:latin typeface="Corbel" panose="020B0503020204020204" pitchFamily="34" charset="0"/>
              </a:rPr>
              <a:t>need</a:t>
            </a:r>
            <a:r>
              <a:rPr lang="it-IT" sz="1100" dirty="0">
                <a:latin typeface="Corbel" panose="020B0503020204020204" pitchFamily="34" charset="0"/>
              </a:rPr>
              <a:t> the </a:t>
            </a:r>
            <a:r>
              <a:rPr lang="it-IT" sz="1100" dirty="0" err="1">
                <a:latin typeface="Corbel" panose="020B0503020204020204" pitchFamily="34" charset="0"/>
              </a:rPr>
              <a:t>presence</a:t>
            </a:r>
            <a:r>
              <a:rPr lang="it-IT" sz="1100" dirty="0">
                <a:latin typeface="Corbel" panose="020B0503020204020204" pitchFamily="34" charset="0"/>
              </a:rPr>
              <a:t> of a </a:t>
            </a:r>
            <a:r>
              <a:rPr lang="it-IT" sz="1100" dirty="0" err="1">
                <a:latin typeface="Corbel" panose="020B0503020204020204" pitchFamily="34" charset="0"/>
              </a:rPr>
              <a:t>skilled</a:t>
            </a:r>
            <a:r>
              <a:rPr lang="it-IT" sz="1100" dirty="0">
                <a:latin typeface="Corbel" panose="020B0503020204020204" pitchFamily="34" charset="0"/>
              </a:rPr>
              <a:t> </a:t>
            </a:r>
            <a:r>
              <a:rPr lang="it-IT" sz="1100" dirty="0" err="1">
                <a:latin typeface="Corbel" panose="020B0503020204020204" pitchFamily="34" charset="0"/>
              </a:rPr>
              <a:t>specialist</a:t>
            </a:r>
            <a:r>
              <a:rPr lang="it-IT" sz="1100" dirty="0">
                <a:latin typeface="Corbel" panose="020B0503020204020204" pitchFamily="34" charset="0"/>
              </a:rPr>
              <a:t> </a:t>
            </a:r>
            <a:r>
              <a:rPr lang="it-IT" sz="1100" dirty="0" err="1">
                <a:latin typeface="Corbel" panose="020B0503020204020204" pitchFamily="34" charset="0"/>
              </a:rPr>
              <a:t>at</a:t>
            </a:r>
            <a:r>
              <a:rPr lang="it-IT" sz="1100" dirty="0">
                <a:latin typeface="Corbel" panose="020B0503020204020204" pitchFamily="34" charset="0"/>
              </a:rPr>
              <a:t> </a:t>
            </a:r>
            <a:r>
              <a:rPr lang="it-IT" sz="1100" dirty="0" err="1">
                <a:latin typeface="Corbel" panose="020B0503020204020204" pitchFamily="34" charset="0"/>
              </a:rPr>
              <a:t>his</a:t>
            </a:r>
            <a:r>
              <a:rPr lang="it-IT" sz="1100" dirty="0">
                <a:latin typeface="Corbel" panose="020B0503020204020204" pitchFamily="34" charset="0"/>
              </a:rPr>
              <a:t> side , </a:t>
            </a:r>
            <a:r>
              <a:rPr lang="it-IT" sz="1100" dirty="0" err="1">
                <a:latin typeface="Corbel" panose="020B0503020204020204" pitchFamily="34" charset="0"/>
              </a:rPr>
              <a:t>who</a:t>
            </a:r>
            <a:r>
              <a:rPr lang="it-IT" sz="1100" dirty="0">
                <a:latin typeface="Corbel" panose="020B0503020204020204" pitchFamily="34" charset="0"/>
              </a:rPr>
              <a:t> </a:t>
            </a:r>
            <a:r>
              <a:rPr lang="it-IT" sz="1100" dirty="0" err="1">
                <a:latin typeface="Corbel" panose="020B0503020204020204" pitchFamily="34" charset="0"/>
              </a:rPr>
              <a:t>could</a:t>
            </a:r>
            <a:r>
              <a:rPr lang="it-IT" sz="1100" dirty="0">
                <a:latin typeface="Corbel" panose="020B0503020204020204" pitchFamily="34" charset="0"/>
              </a:rPr>
              <a:t> assist and help </a:t>
            </a:r>
            <a:r>
              <a:rPr lang="it-IT" sz="1100" dirty="0" err="1">
                <a:latin typeface="Corbel" panose="020B0503020204020204" pitchFamily="34" charset="0"/>
              </a:rPr>
              <a:t>him</a:t>
            </a:r>
            <a:r>
              <a:rPr lang="it-IT" sz="1100" dirty="0">
                <a:latin typeface="Corbel" panose="020B0503020204020204" pitchFamily="34" charset="0"/>
              </a:rPr>
              <a:t> in </a:t>
            </a:r>
            <a:r>
              <a:rPr lang="it-IT" sz="1100" dirty="0" err="1">
                <a:latin typeface="Corbel" panose="020B0503020204020204" pitchFamily="34" charset="0"/>
              </a:rPr>
              <a:t>solving</a:t>
            </a:r>
            <a:r>
              <a:rPr lang="it-IT" sz="1100" dirty="0">
                <a:latin typeface="Corbel" panose="020B0503020204020204" pitchFamily="34" charset="0"/>
              </a:rPr>
              <a:t> </a:t>
            </a:r>
            <a:r>
              <a:rPr lang="it-IT" sz="1100" dirty="0" err="1">
                <a:latin typeface="Corbel" panose="020B0503020204020204" pitchFamily="34" charset="0"/>
              </a:rPr>
              <a:t>problems</a:t>
            </a:r>
            <a:r>
              <a:rPr lang="it-IT" sz="1100" dirty="0">
                <a:latin typeface="Corbel" panose="020B0503020204020204" pitchFamily="34" charset="0"/>
              </a:rPr>
              <a:t>?</a:t>
            </a:r>
          </a:p>
          <a:p>
            <a:pPr algn="just"/>
            <a:endParaRPr lang="it-IT" sz="1100" dirty="0" smtClean="0">
              <a:latin typeface="Corbel" panose="020B0503020204020204" pitchFamily="34" charset="0"/>
            </a:endParaRPr>
          </a:p>
          <a:p>
            <a:pPr algn="just"/>
            <a:r>
              <a:rPr lang="it-IT" sz="1100" dirty="0" err="1" smtClean="0">
                <a:latin typeface="Corbel" panose="020B0503020204020204" pitchFamily="34" charset="0"/>
              </a:rPr>
              <a:t>Sometimes</a:t>
            </a:r>
            <a:r>
              <a:rPr lang="it-IT" sz="1100" dirty="0" smtClean="0">
                <a:latin typeface="Corbel" panose="020B0503020204020204" pitchFamily="34" charset="0"/>
              </a:rPr>
              <a:t> </a:t>
            </a:r>
            <a:r>
              <a:rPr lang="it-IT" sz="1100" dirty="0">
                <a:latin typeface="Corbel" panose="020B0503020204020204" pitchFamily="34" charset="0"/>
              </a:rPr>
              <a:t>the </a:t>
            </a:r>
            <a:r>
              <a:rPr lang="it-IT" sz="1100" dirty="0" err="1">
                <a:latin typeface="Corbel" panose="020B0503020204020204" pitchFamily="34" charset="0"/>
              </a:rPr>
              <a:t>place</a:t>
            </a:r>
            <a:r>
              <a:rPr lang="it-IT" sz="1100" dirty="0">
                <a:latin typeface="Corbel" panose="020B0503020204020204" pitchFamily="34" charset="0"/>
              </a:rPr>
              <a:t> </a:t>
            </a:r>
            <a:r>
              <a:rPr lang="it-IT" sz="1100" dirty="0" err="1">
                <a:latin typeface="Corbel" panose="020B0503020204020204" pitchFamily="34" charset="0"/>
              </a:rPr>
              <a:t>where</a:t>
            </a:r>
            <a:r>
              <a:rPr lang="it-IT" sz="1100" dirty="0">
                <a:latin typeface="Corbel" panose="020B0503020204020204" pitchFamily="34" charset="0"/>
              </a:rPr>
              <a:t> the </a:t>
            </a:r>
            <a:r>
              <a:rPr lang="it-IT" sz="1100" dirty="0" err="1">
                <a:latin typeface="Corbel" panose="020B0503020204020204" pitchFamily="34" charset="0"/>
              </a:rPr>
              <a:t>assistance</a:t>
            </a:r>
            <a:r>
              <a:rPr lang="it-IT" sz="1100" dirty="0">
                <a:latin typeface="Corbel" panose="020B0503020204020204" pitchFamily="34" charset="0"/>
              </a:rPr>
              <a:t> </a:t>
            </a:r>
            <a:r>
              <a:rPr lang="it-IT" sz="1100" dirty="0" err="1">
                <a:latin typeface="Corbel" panose="020B0503020204020204" pitchFamily="34" charset="0"/>
              </a:rPr>
              <a:t>intervention</a:t>
            </a:r>
            <a:r>
              <a:rPr lang="it-IT" sz="1100" dirty="0">
                <a:latin typeface="Corbel" panose="020B0503020204020204" pitchFamily="34" charset="0"/>
              </a:rPr>
              <a:t> </a:t>
            </a:r>
            <a:r>
              <a:rPr lang="it-IT" sz="1100" dirty="0" err="1">
                <a:latin typeface="Corbel" panose="020B0503020204020204" pitchFamily="34" charset="0"/>
              </a:rPr>
              <a:t>has</a:t>
            </a:r>
            <a:r>
              <a:rPr lang="it-IT" sz="1100" dirty="0">
                <a:latin typeface="Corbel" panose="020B0503020204020204" pitchFamily="34" charset="0"/>
              </a:rPr>
              <a:t> to take </a:t>
            </a:r>
            <a:r>
              <a:rPr lang="it-IT" sz="1100" dirty="0" err="1">
                <a:latin typeface="Corbel" panose="020B0503020204020204" pitchFamily="34" charset="0"/>
              </a:rPr>
              <a:t>place</a:t>
            </a:r>
            <a:r>
              <a:rPr lang="it-IT" sz="1100" dirty="0">
                <a:latin typeface="Corbel" panose="020B0503020204020204" pitchFamily="34" charset="0"/>
              </a:rPr>
              <a:t> </a:t>
            </a:r>
            <a:r>
              <a:rPr lang="it-IT" sz="1100" dirty="0" err="1">
                <a:latin typeface="Corbel" panose="020B0503020204020204" pitchFamily="34" charset="0"/>
              </a:rPr>
              <a:t>is</a:t>
            </a:r>
            <a:r>
              <a:rPr lang="it-IT" sz="1100" dirty="0">
                <a:latin typeface="Corbel" panose="020B0503020204020204" pitchFamily="34" charset="0"/>
              </a:rPr>
              <a:t> </a:t>
            </a:r>
            <a:r>
              <a:rPr lang="it-IT" sz="1100" dirty="0" err="1">
                <a:latin typeface="Corbel" panose="020B0503020204020204" pitchFamily="34" charset="0"/>
              </a:rPr>
              <a:t>very</a:t>
            </a:r>
            <a:r>
              <a:rPr lang="it-IT" sz="1100" dirty="0">
                <a:latin typeface="Corbel" panose="020B0503020204020204" pitchFamily="34" charset="0"/>
              </a:rPr>
              <a:t> far from the </a:t>
            </a:r>
            <a:r>
              <a:rPr lang="it-IT" sz="1100" dirty="0" err="1">
                <a:latin typeface="Corbel" panose="020B0503020204020204" pitchFamily="34" charset="0"/>
              </a:rPr>
              <a:t>central</a:t>
            </a:r>
            <a:r>
              <a:rPr lang="it-IT" sz="1100" dirty="0">
                <a:latin typeface="Corbel" panose="020B0503020204020204" pitchFamily="34" charset="0"/>
              </a:rPr>
              <a:t> location and </a:t>
            </a:r>
            <a:r>
              <a:rPr lang="it-IT" sz="1100" dirty="0" err="1">
                <a:latin typeface="Corbel" panose="020B0503020204020204" pitchFamily="34" charset="0"/>
              </a:rPr>
              <a:t>it</a:t>
            </a:r>
            <a:r>
              <a:rPr lang="it-IT" sz="1100" dirty="0">
                <a:latin typeface="Corbel" panose="020B0503020204020204" pitchFamily="34" charset="0"/>
              </a:rPr>
              <a:t> </a:t>
            </a:r>
            <a:r>
              <a:rPr lang="it-IT" sz="1100" dirty="0" err="1">
                <a:latin typeface="Corbel" panose="020B0503020204020204" pitchFamily="34" charset="0"/>
              </a:rPr>
              <a:t>would</a:t>
            </a:r>
            <a:r>
              <a:rPr lang="it-IT" sz="1100" dirty="0">
                <a:latin typeface="Corbel" panose="020B0503020204020204" pitchFamily="34" charset="0"/>
              </a:rPr>
              <a:t> be </a:t>
            </a:r>
            <a:r>
              <a:rPr lang="it-IT" sz="1100" dirty="0" err="1">
                <a:latin typeface="Corbel" panose="020B0503020204020204" pitchFamily="34" charset="0"/>
              </a:rPr>
              <a:t>useful</a:t>
            </a:r>
            <a:r>
              <a:rPr lang="it-IT" sz="1100" dirty="0">
                <a:latin typeface="Corbel" panose="020B0503020204020204" pitchFamily="34" charset="0"/>
              </a:rPr>
              <a:t> to </a:t>
            </a:r>
            <a:r>
              <a:rPr lang="it-IT" sz="1100" dirty="0" err="1">
                <a:latin typeface="Corbel" panose="020B0503020204020204" pitchFamily="34" charset="0"/>
              </a:rPr>
              <a:t>have</a:t>
            </a:r>
            <a:r>
              <a:rPr lang="it-IT" sz="1100" dirty="0">
                <a:latin typeface="Corbel" panose="020B0503020204020204" pitchFamily="34" charset="0"/>
              </a:rPr>
              <a:t> </a:t>
            </a:r>
            <a:r>
              <a:rPr lang="it-IT" sz="1100" dirty="0" err="1">
                <a:latin typeface="Corbel" panose="020B0503020204020204" pitchFamily="34" charset="0"/>
              </a:rPr>
              <a:t>someone</a:t>
            </a:r>
            <a:r>
              <a:rPr lang="it-IT" sz="1100" dirty="0">
                <a:latin typeface="Corbel" panose="020B0503020204020204" pitchFamily="34" charset="0"/>
              </a:rPr>
              <a:t> on site </a:t>
            </a:r>
            <a:r>
              <a:rPr lang="it-IT" sz="1100" dirty="0" err="1">
                <a:latin typeface="Corbel" panose="020B0503020204020204" pitchFamily="34" charset="0"/>
              </a:rPr>
              <a:t>who</a:t>
            </a:r>
            <a:r>
              <a:rPr lang="it-IT" sz="1100" dirty="0">
                <a:latin typeface="Corbel" panose="020B0503020204020204" pitchFamily="34" charset="0"/>
              </a:rPr>
              <a:t> can solve in </a:t>
            </a:r>
            <a:r>
              <a:rPr lang="it-IT" sz="1100" dirty="0" err="1">
                <a:latin typeface="Corbel" panose="020B0503020204020204" pitchFamily="34" charset="0"/>
              </a:rPr>
              <a:t>real</a:t>
            </a:r>
            <a:r>
              <a:rPr lang="it-IT" sz="1100" dirty="0">
                <a:latin typeface="Corbel" panose="020B0503020204020204" pitchFamily="34" charset="0"/>
              </a:rPr>
              <a:t> time </a:t>
            </a:r>
            <a:r>
              <a:rPr lang="it-IT" sz="1100" dirty="0" err="1">
                <a:latin typeface="Corbel" panose="020B0503020204020204" pitchFamily="34" charset="0"/>
              </a:rPr>
              <a:t>any</a:t>
            </a:r>
            <a:r>
              <a:rPr lang="it-IT" sz="1100" dirty="0">
                <a:latin typeface="Corbel" panose="020B0503020204020204" pitchFamily="34" charset="0"/>
              </a:rPr>
              <a:t> </a:t>
            </a:r>
            <a:r>
              <a:rPr lang="it-IT" sz="1100" dirty="0" err="1">
                <a:latin typeface="Corbel" panose="020B0503020204020204" pitchFamily="34" charset="0"/>
              </a:rPr>
              <a:t>kind</a:t>
            </a:r>
            <a:r>
              <a:rPr lang="it-IT" sz="1100" dirty="0">
                <a:latin typeface="Corbel" panose="020B0503020204020204" pitchFamily="34" charset="0"/>
              </a:rPr>
              <a:t> of </a:t>
            </a:r>
            <a:r>
              <a:rPr lang="it-IT" sz="1100" dirty="0" err="1">
                <a:latin typeface="Corbel" panose="020B0503020204020204" pitchFamily="34" charset="0"/>
              </a:rPr>
              <a:t>issue</a:t>
            </a:r>
            <a:r>
              <a:rPr lang="it-IT" sz="1100" dirty="0">
                <a:latin typeface="Corbel" panose="020B0503020204020204" pitchFamily="34" charset="0"/>
              </a:rPr>
              <a:t>, </a:t>
            </a:r>
            <a:r>
              <a:rPr lang="it-IT" sz="1100" dirty="0" err="1">
                <a:latin typeface="Corbel" panose="020B0503020204020204" pitchFamily="34" charset="0"/>
              </a:rPr>
              <a:t>even</a:t>
            </a:r>
            <a:r>
              <a:rPr lang="it-IT" sz="1100" dirty="0">
                <a:latin typeface="Corbel" panose="020B0503020204020204" pitchFamily="34" charset="0"/>
              </a:rPr>
              <a:t> with </a:t>
            </a:r>
            <a:r>
              <a:rPr lang="it-IT" sz="1100" dirty="0" err="1">
                <a:latin typeface="Corbel" panose="020B0503020204020204" pitchFamily="34" charset="0"/>
              </a:rPr>
              <a:t>minimal</a:t>
            </a:r>
            <a:r>
              <a:rPr lang="it-IT" sz="1100" dirty="0">
                <a:latin typeface="Corbel" panose="020B0503020204020204" pitchFamily="34" charset="0"/>
              </a:rPr>
              <a:t> </a:t>
            </a:r>
            <a:r>
              <a:rPr lang="it-IT" sz="1100" dirty="0" err="1">
                <a:latin typeface="Corbel" panose="020B0503020204020204" pitchFamily="34" charset="0"/>
              </a:rPr>
              <a:t>technical</a:t>
            </a:r>
            <a:r>
              <a:rPr lang="it-IT" sz="1100" dirty="0">
                <a:latin typeface="Corbel" panose="020B0503020204020204" pitchFamily="34" charset="0"/>
              </a:rPr>
              <a:t> </a:t>
            </a:r>
            <a:r>
              <a:rPr lang="it-IT" sz="1100" dirty="0" err="1">
                <a:latin typeface="Corbel" panose="020B0503020204020204" pitchFamily="34" charset="0"/>
              </a:rPr>
              <a:t>know</a:t>
            </a:r>
            <a:r>
              <a:rPr lang="it-IT" sz="1100" dirty="0">
                <a:latin typeface="Corbel" panose="020B0503020204020204" pitchFamily="34" charset="0"/>
              </a:rPr>
              <a:t> </a:t>
            </a:r>
            <a:r>
              <a:rPr lang="it-IT" sz="1100" dirty="0" err="1">
                <a:latin typeface="Corbel" panose="020B0503020204020204" pitchFamily="34" charset="0"/>
              </a:rPr>
              <a:t>how</a:t>
            </a:r>
            <a:r>
              <a:rPr lang="it-IT" sz="1100" dirty="0">
                <a:latin typeface="Corbel" panose="020B0503020204020204" pitchFamily="34" charset="0"/>
              </a:rPr>
              <a:t>, </a:t>
            </a:r>
            <a:r>
              <a:rPr lang="it-IT" sz="1100" dirty="0" err="1">
                <a:latin typeface="Corbel" panose="020B0503020204020204" pitchFamily="34" charset="0"/>
              </a:rPr>
              <a:t>if</a:t>
            </a:r>
            <a:r>
              <a:rPr lang="it-IT" sz="1100" dirty="0">
                <a:latin typeface="Corbel" panose="020B0503020204020204" pitchFamily="34" charset="0"/>
              </a:rPr>
              <a:t> </a:t>
            </a:r>
            <a:r>
              <a:rPr lang="it-IT" sz="1100" dirty="0" err="1">
                <a:latin typeface="Corbel" panose="020B0503020204020204" pitchFamily="34" charset="0"/>
              </a:rPr>
              <a:t>adequately</a:t>
            </a:r>
            <a:r>
              <a:rPr lang="it-IT" sz="1100" dirty="0">
                <a:latin typeface="Corbel" panose="020B0503020204020204" pitchFamily="34" charset="0"/>
              </a:rPr>
              <a:t> </a:t>
            </a:r>
            <a:r>
              <a:rPr lang="it-IT" sz="1100" dirty="0" err="1">
                <a:latin typeface="Corbel" panose="020B0503020204020204" pitchFamily="34" charset="0"/>
              </a:rPr>
              <a:t>supported</a:t>
            </a:r>
            <a:r>
              <a:rPr lang="it-IT" sz="1100" dirty="0" smtClean="0">
                <a:latin typeface="Corbel" panose="020B0503020204020204" pitchFamily="34" charset="0"/>
              </a:rPr>
              <a:t>.</a:t>
            </a:r>
            <a:endParaRPr lang="it-IT" sz="1100" dirty="0">
              <a:latin typeface="Corbel" panose="020B0503020204020204" pitchFamily="34" charset="0"/>
            </a:endParaRPr>
          </a:p>
        </p:txBody>
      </p:sp>
      <p:sp>
        <p:nvSpPr>
          <p:cNvPr id="15" name="CasellaDiTesto 14"/>
          <p:cNvSpPr txBox="1"/>
          <p:nvPr/>
        </p:nvSpPr>
        <p:spPr>
          <a:xfrm>
            <a:off x="3719054" y="5894623"/>
            <a:ext cx="2798734" cy="2123658"/>
          </a:xfrm>
          <a:prstGeom prst="rect">
            <a:avLst/>
          </a:prstGeom>
          <a:noFill/>
        </p:spPr>
        <p:txBody>
          <a:bodyPr wrap="square" rtlCol="0">
            <a:spAutoFit/>
          </a:bodyPr>
          <a:lstStyle/>
          <a:p>
            <a:pPr algn="just"/>
            <a:r>
              <a:rPr lang="it-IT" sz="1100" dirty="0" smtClean="0"/>
              <a:t>In </a:t>
            </a:r>
            <a:r>
              <a:rPr lang="it-IT" sz="1100" dirty="0" err="1"/>
              <a:t>other</a:t>
            </a:r>
            <a:r>
              <a:rPr lang="it-IT" sz="1100" dirty="0"/>
              <a:t> </a:t>
            </a:r>
            <a:r>
              <a:rPr lang="it-IT" sz="1100" dirty="0" err="1"/>
              <a:t>circumstances</a:t>
            </a:r>
            <a:r>
              <a:rPr lang="it-IT" sz="1100" dirty="0"/>
              <a:t> a </a:t>
            </a:r>
            <a:r>
              <a:rPr lang="it-IT" sz="1100" dirty="0" err="1"/>
              <a:t>technician</a:t>
            </a:r>
            <a:r>
              <a:rPr lang="it-IT" sz="1100" dirty="0"/>
              <a:t> </a:t>
            </a:r>
            <a:r>
              <a:rPr lang="it-IT" sz="1100" dirty="0" err="1"/>
              <a:t>has</a:t>
            </a:r>
            <a:r>
              <a:rPr lang="it-IT" sz="1100" dirty="0"/>
              <a:t> </a:t>
            </a:r>
            <a:r>
              <a:rPr lang="it-IT" sz="1100" dirty="0" err="1"/>
              <a:t>been</a:t>
            </a:r>
            <a:r>
              <a:rPr lang="it-IT" sz="1100" dirty="0"/>
              <a:t> </a:t>
            </a:r>
            <a:r>
              <a:rPr lang="it-IT" sz="1100" dirty="0" err="1"/>
              <a:t>sent</a:t>
            </a:r>
            <a:r>
              <a:rPr lang="it-IT" sz="1100" dirty="0"/>
              <a:t> to the </a:t>
            </a:r>
            <a:r>
              <a:rPr lang="it-IT" sz="1100" dirty="0" err="1"/>
              <a:t>customer</a:t>
            </a:r>
            <a:r>
              <a:rPr lang="it-IT" sz="1100" dirty="0"/>
              <a:t> to solve a </a:t>
            </a:r>
            <a:r>
              <a:rPr lang="it-IT" sz="1100" dirty="0" err="1"/>
              <a:t>problem</a:t>
            </a:r>
            <a:r>
              <a:rPr lang="it-IT" sz="1100" dirty="0"/>
              <a:t> </a:t>
            </a:r>
            <a:r>
              <a:rPr lang="it-IT" sz="1100" dirty="0" err="1"/>
              <a:t>which</a:t>
            </a:r>
            <a:r>
              <a:rPr lang="it-IT" sz="1100" dirty="0"/>
              <a:t> </a:t>
            </a:r>
            <a:r>
              <a:rPr lang="it-IT" sz="1100" dirty="0" err="1"/>
              <a:t>turned</a:t>
            </a:r>
            <a:r>
              <a:rPr lang="it-IT" sz="1100" dirty="0"/>
              <a:t> out to be an easy </a:t>
            </a:r>
            <a:r>
              <a:rPr lang="it-IT" sz="1100" dirty="0" err="1"/>
              <a:t>issue</a:t>
            </a:r>
            <a:r>
              <a:rPr lang="it-IT" sz="1100" dirty="0"/>
              <a:t>, or the </a:t>
            </a:r>
            <a:r>
              <a:rPr lang="it-IT" sz="1100" dirty="0" err="1"/>
              <a:t>specialized</a:t>
            </a:r>
            <a:r>
              <a:rPr lang="it-IT" sz="1100" dirty="0"/>
              <a:t> </a:t>
            </a:r>
            <a:r>
              <a:rPr lang="it-IT" sz="1100" dirty="0" err="1"/>
              <a:t>intervention</a:t>
            </a:r>
            <a:r>
              <a:rPr lang="it-IT" sz="1100" dirty="0"/>
              <a:t> </a:t>
            </a:r>
            <a:r>
              <a:rPr lang="it-IT" sz="1100" dirty="0" err="1"/>
              <a:t>required</a:t>
            </a:r>
            <a:r>
              <a:rPr lang="it-IT" sz="1100" dirty="0"/>
              <a:t> by the </a:t>
            </a:r>
            <a:r>
              <a:rPr lang="it-IT" sz="1100" dirty="0" err="1"/>
              <a:t>customer</a:t>
            </a:r>
            <a:r>
              <a:rPr lang="it-IT" sz="1100" dirty="0"/>
              <a:t> </a:t>
            </a:r>
            <a:r>
              <a:rPr lang="it-IT" sz="1100" dirty="0" err="1"/>
              <a:t>did</a:t>
            </a:r>
            <a:r>
              <a:rPr lang="it-IT" sz="1100" dirty="0"/>
              <a:t> </a:t>
            </a:r>
            <a:r>
              <a:rPr lang="it-IT" sz="1100" dirty="0" err="1"/>
              <a:t>not</a:t>
            </a:r>
            <a:r>
              <a:rPr lang="it-IT" sz="1100" dirty="0"/>
              <a:t> coincide with the </a:t>
            </a:r>
            <a:r>
              <a:rPr lang="it-IT" sz="1100" dirty="0" err="1"/>
              <a:t>real</a:t>
            </a:r>
            <a:r>
              <a:rPr lang="it-IT" sz="1100" dirty="0"/>
              <a:t> / </a:t>
            </a:r>
            <a:r>
              <a:rPr lang="it-IT" sz="1100" dirty="0" err="1"/>
              <a:t>correct</a:t>
            </a:r>
            <a:r>
              <a:rPr lang="it-IT" sz="1100" dirty="0"/>
              <a:t>  </a:t>
            </a:r>
            <a:r>
              <a:rPr lang="it-IT" sz="1100" dirty="0" err="1"/>
              <a:t>reason</a:t>
            </a:r>
            <a:r>
              <a:rPr lang="it-IT" sz="1100" dirty="0"/>
              <a:t> of the </a:t>
            </a:r>
            <a:r>
              <a:rPr lang="it-IT" sz="1100" dirty="0" err="1"/>
              <a:t>issue</a:t>
            </a:r>
            <a:r>
              <a:rPr lang="it-IT" sz="1100" dirty="0"/>
              <a:t>.</a:t>
            </a:r>
          </a:p>
          <a:p>
            <a:pPr algn="just"/>
            <a:r>
              <a:rPr lang="it-IT" sz="1100" dirty="0"/>
              <a:t>The </a:t>
            </a:r>
            <a:r>
              <a:rPr lang="it-IT" sz="1100" dirty="0" err="1"/>
              <a:t>technician</a:t>
            </a:r>
            <a:r>
              <a:rPr lang="it-IT" sz="1100" dirty="0"/>
              <a:t> </a:t>
            </a:r>
            <a:r>
              <a:rPr lang="it-IT" sz="1100" dirty="0" err="1"/>
              <a:t>who</a:t>
            </a:r>
            <a:r>
              <a:rPr lang="it-IT" sz="1100" dirty="0"/>
              <a:t> </a:t>
            </a:r>
            <a:r>
              <a:rPr lang="it-IT" sz="1100" dirty="0" err="1"/>
              <a:t>has</a:t>
            </a:r>
            <a:r>
              <a:rPr lang="it-IT" sz="1100" dirty="0"/>
              <a:t> </a:t>
            </a:r>
            <a:r>
              <a:rPr lang="it-IT" sz="1100" dirty="0" err="1"/>
              <a:t>been</a:t>
            </a:r>
            <a:r>
              <a:rPr lang="it-IT" sz="1100" dirty="0"/>
              <a:t> </a:t>
            </a:r>
            <a:r>
              <a:rPr lang="it-IT" sz="1100" dirty="0" err="1"/>
              <a:t>sent</a:t>
            </a:r>
            <a:r>
              <a:rPr lang="it-IT" sz="1100" dirty="0"/>
              <a:t> </a:t>
            </a:r>
            <a:r>
              <a:rPr lang="it-IT" sz="1100" dirty="0" err="1"/>
              <a:t>there</a:t>
            </a:r>
            <a:r>
              <a:rPr lang="it-IT" sz="1100" dirty="0"/>
              <a:t> </a:t>
            </a:r>
            <a:r>
              <a:rPr lang="it-IT" sz="1100" dirty="0" err="1"/>
              <a:t>could</a:t>
            </a:r>
            <a:r>
              <a:rPr lang="it-IT" sz="1100" dirty="0"/>
              <a:t> </a:t>
            </a:r>
            <a:r>
              <a:rPr lang="it-IT" sz="1100" dirty="0" err="1"/>
              <a:t>not</a:t>
            </a:r>
            <a:r>
              <a:rPr lang="it-IT" sz="1100" dirty="0"/>
              <a:t> </a:t>
            </a:r>
            <a:r>
              <a:rPr lang="it-IT" sz="1100" dirty="0" err="1"/>
              <a:t>have</a:t>
            </a:r>
            <a:r>
              <a:rPr lang="it-IT" sz="1100" dirty="0"/>
              <a:t> the </a:t>
            </a:r>
            <a:r>
              <a:rPr lang="it-IT" sz="1100" dirty="0" err="1"/>
              <a:t>needed</a:t>
            </a:r>
            <a:r>
              <a:rPr lang="it-IT" sz="1100" dirty="0"/>
              <a:t> </a:t>
            </a:r>
            <a:r>
              <a:rPr lang="it-IT" sz="1100" dirty="0" err="1"/>
              <a:t>competences</a:t>
            </a:r>
            <a:r>
              <a:rPr lang="it-IT" sz="1100" dirty="0"/>
              <a:t> to solve the </a:t>
            </a:r>
            <a:r>
              <a:rPr lang="it-IT" sz="1100" dirty="0" err="1"/>
              <a:t>problem</a:t>
            </a:r>
            <a:r>
              <a:rPr lang="it-IT" sz="1100" dirty="0"/>
              <a:t>,  so a </a:t>
            </a:r>
            <a:r>
              <a:rPr lang="it-IT" sz="1100" dirty="0" err="1"/>
              <a:t>further</a:t>
            </a:r>
            <a:r>
              <a:rPr lang="it-IT" sz="1100" dirty="0"/>
              <a:t> </a:t>
            </a:r>
            <a:r>
              <a:rPr lang="it-IT" sz="1100" dirty="0" err="1"/>
              <a:t>intervention</a:t>
            </a:r>
            <a:r>
              <a:rPr lang="it-IT" sz="1100" dirty="0"/>
              <a:t> </a:t>
            </a:r>
            <a:r>
              <a:rPr lang="it-IT" sz="1100" dirty="0" err="1"/>
              <a:t>would</a:t>
            </a:r>
            <a:r>
              <a:rPr lang="it-IT" sz="1100" dirty="0"/>
              <a:t> be </a:t>
            </a:r>
            <a:r>
              <a:rPr lang="it-IT" sz="1100" dirty="0" err="1"/>
              <a:t>needed</a:t>
            </a:r>
            <a:r>
              <a:rPr lang="it-IT" sz="1100" dirty="0"/>
              <a:t>, and the </a:t>
            </a:r>
            <a:r>
              <a:rPr lang="it-IT" sz="1100" dirty="0" err="1"/>
              <a:t>travel</a:t>
            </a:r>
            <a:r>
              <a:rPr lang="it-IT" sz="1100" dirty="0"/>
              <a:t> </a:t>
            </a:r>
            <a:r>
              <a:rPr lang="it-IT" sz="1100" dirty="0" err="1"/>
              <a:t>costs</a:t>
            </a:r>
            <a:r>
              <a:rPr lang="it-IT" sz="1100" dirty="0"/>
              <a:t> plus </a:t>
            </a:r>
            <a:r>
              <a:rPr lang="it-IT" sz="1100" dirty="0" err="1"/>
              <a:t>intervention</a:t>
            </a:r>
            <a:r>
              <a:rPr lang="it-IT" sz="1100" dirty="0"/>
              <a:t> </a:t>
            </a:r>
            <a:r>
              <a:rPr lang="it-IT" sz="1100" dirty="0" err="1"/>
              <a:t>costs</a:t>
            </a:r>
            <a:r>
              <a:rPr lang="it-IT" sz="1100" dirty="0"/>
              <a:t> </a:t>
            </a:r>
            <a:r>
              <a:rPr lang="it-IT" sz="1100" dirty="0" err="1"/>
              <a:t>would</a:t>
            </a:r>
            <a:r>
              <a:rPr lang="it-IT" sz="1100" dirty="0"/>
              <a:t> be </a:t>
            </a:r>
            <a:r>
              <a:rPr lang="it-IT" sz="1100" dirty="0" err="1"/>
              <a:t>doubled</a:t>
            </a:r>
            <a:r>
              <a:rPr lang="it-IT" sz="1100" dirty="0"/>
              <a:t>, and the </a:t>
            </a:r>
            <a:r>
              <a:rPr lang="it-IT" sz="1100" dirty="0" err="1"/>
              <a:t>recovery</a:t>
            </a:r>
            <a:r>
              <a:rPr lang="it-IT" sz="1100" dirty="0"/>
              <a:t> </a:t>
            </a:r>
            <a:r>
              <a:rPr lang="it-IT" sz="1100" dirty="0" err="1"/>
              <a:t>rates</a:t>
            </a:r>
            <a:r>
              <a:rPr lang="it-IT" sz="1100" dirty="0"/>
              <a:t> and time </a:t>
            </a:r>
            <a:r>
              <a:rPr lang="it-IT" sz="1100" dirty="0" err="1"/>
              <a:t>would</a:t>
            </a:r>
            <a:r>
              <a:rPr lang="it-IT" sz="1100" dirty="0"/>
              <a:t> be </a:t>
            </a:r>
            <a:r>
              <a:rPr lang="it-IT" sz="1100" dirty="0" err="1"/>
              <a:t>extended</a:t>
            </a:r>
            <a:r>
              <a:rPr lang="it-IT" sz="1100" dirty="0" smtClean="0"/>
              <a:t>.</a:t>
            </a:r>
            <a:endParaRPr lang="it-IT" sz="1100" dirty="0"/>
          </a:p>
        </p:txBody>
      </p:sp>
      <p:grpSp>
        <p:nvGrpSpPr>
          <p:cNvPr id="6" name="Gruppo 5"/>
          <p:cNvGrpSpPr/>
          <p:nvPr/>
        </p:nvGrpSpPr>
        <p:grpSpPr>
          <a:xfrm>
            <a:off x="645123" y="8350567"/>
            <a:ext cx="5799922" cy="1308476"/>
            <a:chOff x="3875231" y="5050507"/>
            <a:chExt cx="2276599" cy="1371670"/>
          </a:xfrm>
        </p:grpSpPr>
        <p:sp>
          <p:nvSpPr>
            <p:cNvPr id="10" name="Rettangolo 9"/>
            <p:cNvSpPr/>
            <p:nvPr/>
          </p:nvSpPr>
          <p:spPr>
            <a:xfrm>
              <a:off x="3875231" y="5050507"/>
              <a:ext cx="2276599" cy="1371670"/>
            </a:xfrm>
            <a:prstGeom prst="rect">
              <a:avLst/>
            </a:prstGeom>
            <a:solidFill>
              <a:srgbClr val="3844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p:cNvSpPr txBox="1"/>
            <p:nvPr/>
          </p:nvSpPr>
          <p:spPr>
            <a:xfrm>
              <a:off x="3938023" y="5267370"/>
              <a:ext cx="2151015" cy="951791"/>
            </a:xfrm>
            <a:prstGeom prst="rect">
              <a:avLst/>
            </a:prstGeom>
            <a:noFill/>
          </p:spPr>
          <p:txBody>
            <a:bodyPr wrap="square" rtlCol="0">
              <a:spAutoFit/>
            </a:bodyPr>
            <a:lstStyle/>
            <a:p>
              <a:pPr algn="ctr">
                <a:lnSpc>
                  <a:spcPct val="150000"/>
                </a:lnSpc>
              </a:pPr>
              <a:r>
                <a:rPr lang="it-IT" sz="1200" b="1" dirty="0" smtClean="0">
                  <a:solidFill>
                    <a:schemeClr val="bg1"/>
                  </a:solidFill>
                  <a:latin typeface="Corbel" panose="020B0503020204020204" pitchFamily="34" charset="0"/>
                </a:rPr>
                <a:t>With </a:t>
              </a:r>
              <a:r>
                <a:rPr lang="it-IT" sz="1200" b="1" dirty="0" err="1" smtClean="0">
                  <a:solidFill>
                    <a:schemeClr val="bg1"/>
                  </a:solidFill>
                  <a:latin typeface="Corbel" panose="020B0503020204020204" pitchFamily="34" charset="0"/>
                </a:rPr>
                <a:t>Revix</a:t>
              </a:r>
              <a:r>
                <a:rPr lang="it-IT" sz="1200" b="1" dirty="0" smtClean="0">
                  <a:solidFill>
                    <a:schemeClr val="bg1"/>
                  </a:solidFill>
                  <a:latin typeface="Corbel" panose="020B0503020204020204" pitchFamily="34" charset="0"/>
                </a:rPr>
                <a:t> </a:t>
              </a:r>
              <a:r>
                <a:rPr lang="it-IT" sz="1200" b="1" dirty="0" err="1" smtClean="0">
                  <a:solidFill>
                    <a:schemeClr val="bg1"/>
                  </a:solidFill>
                  <a:latin typeface="Corbel" panose="020B0503020204020204" pitchFamily="34" charset="0"/>
                </a:rPr>
                <a:t>you</a:t>
              </a:r>
              <a:r>
                <a:rPr lang="it-IT" sz="1200" b="1" dirty="0">
                  <a:solidFill>
                    <a:schemeClr val="bg1"/>
                  </a:solidFill>
                  <a:latin typeface="Corbel" panose="020B0503020204020204" pitchFamily="34" charset="0"/>
                </a:rPr>
                <a:t> </a:t>
              </a:r>
              <a:r>
                <a:rPr lang="it-IT" sz="1200" b="1" dirty="0" smtClean="0">
                  <a:solidFill>
                    <a:schemeClr val="bg1"/>
                  </a:solidFill>
                  <a:latin typeface="Corbel" panose="020B0503020204020204" pitchFamily="34" charset="0"/>
                </a:rPr>
                <a:t>can </a:t>
              </a:r>
              <a:r>
                <a:rPr lang="it-IT" sz="1200" b="1" dirty="0" err="1" smtClean="0">
                  <a:solidFill>
                    <a:schemeClr val="bg1"/>
                  </a:solidFill>
                  <a:latin typeface="Corbel" panose="020B0503020204020204" pitchFamily="34" charset="0"/>
                </a:rPr>
                <a:t>have</a:t>
              </a:r>
              <a:r>
                <a:rPr lang="it-IT" sz="1200" b="1" dirty="0" smtClean="0">
                  <a:solidFill>
                    <a:schemeClr val="bg1"/>
                  </a:solidFill>
                  <a:latin typeface="Corbel" panose="020B0503020204020204" pitchFamily="34" charset="0"/>
                </a:rPr>
                <a:t> </a:t>
              </a:r>
              <a:r>
                <a:rPr lang="it-IT" sz="1200" b="1" dirty="0" err="1" smtClean="0">
                  <a:solidFill>
                    <a:schemeClr val="bg1"/>
                  </a:solidFill>
                  <a:latin typeface="Corbel" panose="020B0503020204020204" pitchFamily="34" charset="0"/>
                </a:rPr>
                <a:t>at</a:t>
              </a:r>
              <a:r>
                <a:rPr lang="it-IT" sz="1200" b="1" dirty="0" smtClean="0">
                  <a:solidFill>
                    <a:schemeClr val="bg1"/>
                  </a:solidFill>
                  <a:latin typeface="Corbel" panose="020B0503020204020204" pitchFamily="34" charset="0"/>
                </a:rPr>
                <a:t> </a:t>
              </a:r>
              <a:r>
                <a:rPr lang="it-IT" sz="1200" b="1" dirty="0" err="1" smtClean="0">
                  <a:solidFill>
                    <a:schemeClr val="bg1"/>
                  </a:solidFill>
                  <a:latin typeface="Corbel" panose="020B0503020204020204" pitchFamily="34" charset="0"/>
                </a:rPr>
                <a:t>your</a:t>
              </a:r>
              <a:r>
                <a:rPr lang="it-IT" sz="1200" b="1" dirty="0" smtClean="0">
                  <a:solidFill>
                    <a:schemeClr val="bg1"/>
                  </a:solidFill>
                  <a:latin typeface="Corbel" panose="020B0503020204020204" pitchFamily="34" charset="0"/>
                </a:rPr>
                <a:t> </a:t>
              </a:r>
              <a:r>
                <a:rPr lang="it-IT" sz="1200" b="1" dirty="0" err="1" smtClean="0">
                  <a:solidFill>
                    <a:schemeClr val="bg1"/>
                  </a:solidFill>
                  <a:latin typeface="Corbel" panose="020B0503020204020204" pitchFamily="34" charset="0"/>
                </a:rPr>
                <a:t>disposal</a:t>
              </a:r>
              <a:r>
                <a:rPr lang="it-IT" sz="1200" b="1" dirty="0" smtClean="0">
                  <a:solidFill>
                    <a:schemeClr val="bg1"/>
                  </a:solidFill>
                  <a:latin typeface="Corbel" panose="020B0503020204020204" pitchFamily="34" charset="0"/>
                </a:rPr>
                <a:t> a remote </a:t>
              </a:r>
              <a:r>
                <a:rPr lang="it-IT" sz="1200" b="1" dirty="0" err="1" smtClean="0">
                  <a:solidFill>
                    <a:schemeClr val="bg1"/>
                  </a:solidFill>
                  <a:latin typeface="Corbel" panose="020B0503020204020204" pitchFamily="34" charset="0"/>
                </a:rPr>
                <a:t>support</a:t>
              </a:r>
              <a:r>
                <a:rPr lang="it-IT" sz="1200" b="1" dirty="0" smtClean="0">
                  <a:solidFill>
                    <a:schemeClr val="bg1"/>
                  </a:solidFill>
                  <a:latin typeface="Corbel" panose="020B0503020204020204" pitchFamily="34" charset="0"/>
                </a:rPr>
                <a:t>  </a:t>
              </a:r>
              <a:r>
                <a:rPr lang="it-IT" sz="1200" b="1" dirty="0" err="1" smtClean="0">
                  <a:solidFill>
                    <a:schemeClr val="bg1"/>
                  </a:solidFill>
                  <a:latin typeface="Corbel" panose="020B0503020204020204" pitchFamily="34" charset="0"/>
                </a:rPr>
                <a:t>instrument</a:t>
              </a:r>
              <a:r>
                <a:rPr lang="it-IT" sz="1200" b="1" dirty="0" smtClean="0">
                  <a:solidFill>
                    <a:schemeClr val="bg1"/>
                  </a:solidFill>
                  <a:latin typeface="Corbel" panose="020B0503020204020204" pitchFamily="34" charset="0"/>
                </a:rPr>
                <a:t>  </a:t>
              </a:r>
              <a:r>
                <a:rPr lang="it-IT" sz="1200" b="1" dirty="0" err="1" smtClean="0">
                  <a:solidFill>
                    <a:schemeClr val="bg1"/>
                  </a:solidFill>
                  <a:latin typeface="Corbel" panose="020B0503020204020204" pitchFamily="34" charset="0"/>
                </a:rPr>
                <a:t>which</a:t>
              </a:r>
              <a:r>
                <a:rPr lang="it-IT" sz="1200" b="1" dirty="0" smtClean="0">
                  <a:solidFill>
                    <a:schemeClr val="bg1"/>
                  </a:solidFill>
                  <a:latin typeface="Corbel" panose="020B0503020204020204" pitchFamily="34" charset="0"/>
                </a:rPr>
                <a:t> </a:t>
              </a:r>
              <a:r>
                <a:rPr lang="it-IT" sz="1200" b="1" dirty="0" err="1" smtClean="0">
                  <a:solidFill>
                    <a:schemeClr val="bg1"/>
                  </a:solidFill>
                  <a:latin typeface="Corbel" panose="020B0503020204020204" pitchFamily="34" charset="0"/>
                </a:rPr>
                <a:t>will</a:t>
              </a:r>
              <a:r>
                <a:rPr lang="it-IT" sz="1200" b="1" dirty="0" smtClean="0">
                  <a:solidFill>
                    <a:schemeClr val="bg1"/>
                  </a:solidFill>
                  <a:latin typeface="Corbel" panose="020B0503020204020204" pitchFamily="34" charset="0"/>
                </a:rPr>
                <a:t> </a:t>
              </a:r>
              <a:r>
                <a:rPr lang="it-IT" sz="1200" b="1" dirty="0" err="1" smtClean="0">
                  <a:solidFill>
                    <a:schemeClr val="bg1"/>
                  </a:solidFill>
                  <a:latin typeface="Corbel" panose="020B0503020204020204" pitchFamily="34" charset="0"/>
                </a:rPr>
                <a:t>allows</a:t>
              </a:r>
              <a:r>
                <a:rPr lang="it-IT" sz="1200" b="1" dirty="0" smtClean="0">
                  <a:solidFill>
                    <a:schemeClr val="bg1"/>
                  </a:solidFill>
                  <a:latin typeface="Corbel" panose="020B0503020204020204" pitchFamily="34" charset="0"/>
                </a:rPr>
                <a:t> </a:t>
              </a:r>
              <a:r>
                <a:rPr lang="it-IT" sz="1200" b="1" dirty="0" err="1" smtClean="0">
                  <a:solidFill>
                    <a:schemeClr val="bg1"/>
                  </a:solidFill>
                  <a:latin typeface="Corbel" panose="020B0503020204020204" pitchFamily="34" charset="0"/>
                </a:rPr>
                <a:t>you</a:t>
              </a:r>
              <a:r>
                <a:rPr lang="it-IT" sz="1200" b="1" dirty="0" smtClean="0">
                  <a:solidFill>
                    <a:schemeClr val="bg1"/>
                  </a:solidFill>
                  <a:latin typeface="Corbel" panose="020B0503020204020204" pitchFamily="34" charset="0"/>
                </a:rPr>
                <a:t> to </a:t>
              </a:r>
              <a:r>
                <a:rPr lang="it-IT" sz="1200" b="1" dirty="0" err="1" smtClean="0">
                  <a:solidFill>
                    <a:schemeClr val="bg1"/>
                  </a:solidFill>
                  <a:latin typeface="Corbel" panose="020B0503020204020204" pitchFamily="34" charset="0"/>
                </a:rPr>
                <a:t>virtually</a:t>
              </a:r>
              <a:r>
                <a:rPr lang="it-IT" sz="1200" b="1" dirty="0" smtClean="0">
                  <a:solidFill>
                    <a:schemeClr val="bg1"/>
                  </a:solidFill>
                  <a:latin typeface="Corbel" panose="020B0503020204020204" pitchFamily="34" charset="0"/>
                </a:rPr>
                <a:t> </a:t>
              </a:r>
              <a:r>
                <a:rPr lang="it-IT" sz="1200" b="1" dirty="0" err="1" smtClean="0">
                  <a:solidFill>
                    <a:schemeClr val="bg1"/>
                  </a:solidFill>
                  <a:latin typeface="Corbel" panose="020B0503020204020204" pitchFamily="34" charset="0"/>
                </a:rPr>
                <a:t>sustain</a:t>
              </a:r>
              <a:r>
                <a:rPr lang="it-IT" sz="1200" b="1" dirty="0" smtClean="0">
                  <a:solidFill>
                    <a:schemeClr val="bg1"/>
                  </a:solidFill>
                  <a:latin typeface="Corbel" panose="020B0503020204020204" pitchFamily="34" charset="0"/>
                </a:rPr>
                <a:t> the </a:t>
              </a:r>
              <a:r>
                <a:rPr lang="it-IT" sz="1200" b="1" dirty="0" err="1" smtClean="0">
                  <a:solidFill>
                    <a:schemeClr val="bg1"/>
                  </a:solidFill>
                  <a:latin typeface="Corbel" panose="020B0503020204020204" pitchFamily="34" charset="0"/>
                </a:rPr>
                <a:t>operating</a:t>
              </a:r>
              <a:r>
                <a:rPr lang="it-IT" sz="1200" b="1" dirty="0" smtClean="0">
                  <a:solidFill>
                    <a:schemeClr val="bg1"/>
                  </a:solidFill>
                  <a:latin typeface="Corbel" panose="020B0503020204020204" pitchFamily="34" charset="0"/>
                </a:rPr>
                <a:t> </a:t>
              </a:r>
              <a:r>
                <a:rPr lang="it-IT" sz="1200" b="1" dirty="0" err="1" smtClean="0">
                  <a:solidFill>
                    <a:schemeClr val="bg1"/>
                  </a:solidFill>
                  <a:latin typeface="Corbel" panose="020B0503020204020204" pitchFamily="34" charset="0"/>
                </a:rPr>
                <a:t>technician</a:t>
              </a:r>
              <a:r>
                <a:rPr lang="it-IT" sz="1200" b="1" dirty="0" smtClean="0">
                  <a:solidFill>
                    <a:schemeClr val="bg1"/>
                  </a:solidFill>
                  <a:latin typeface="Corbel" panose="020B0503020204020204" pitchFamily="34" charset="0"/>
                </a:rPr>
                <a:t> and </a:t>
              </a:r>
            </a:p>
            <a:p>
              <a:pPr algn="ctr">
                <a:lnSpc>
                  <a:spcPct val="150000"/>
                </a:lnSpc>
              </a:pPr>
              <a:r>
                <a:rPr lang="it-IT" sz="1200" b="1" dirty="0" smtClean="0">
                  <a:solidFill>
                    <a:schemeClr val="bg1"/>
                  </a:solidFill>
                  <a:latin typeface="Corbel" panose="020B0503020204020204" pitchFamily="34" charset="0"/>
                </a:rPr>
                <a:t>help </a:t>
              </a:r>
              <a:r>
                <a:rPr lang="it-IT" sz="1200" b="1" dirty="0" err="1" smtClean="0">
                  <a:solidFill>
                    <a:schemeClr val="bg1"/>
                  </a:solidFill>
                  <a:latin typeface="Corbel" panose="020B0503020204020204" pitchFamily="34" charset="0"/>
                </a:rPr>
                <a:t>him</a:t>
              </a:r>
              <a:r>
                <a:rPr lang="it-IT" sz="1200" b="1" dirty="0" smtClean="0">
                  <a:solidFill>
                    <a:schemeClr val="bg1"/>
                  </a:solidFill>
                  <a:latin typeface="Corbel" panose="020B0503020204020204" pitchFamily="34" charset="0"/>
                </a:rPr>
                <a:t> to solve the </a:t>
              </a:r>
              <a:r>
                <a:rPr lang="it-IT" sz="1200" b="1" dirty="0" err="1" smtClean="0">
                  <a:solidFill>
                    <a:schemeClr val="bg1"/>
                  </a:solidFill>
                  <a:latin typeface="Corbel" panose="020B0503020204020204" pitchFamily="34" charset="0"/>
                </a:rPr>
                <a:t>problem</a:t>
              </a:r>
              <a:r>
                <a:rPr lang="it-IT" sz="1200" b="1" dirty="0" smtClean="0">
                  <a:solidFill>
                    <a:schemeClr val="bg1"/>
                  </a:solidFill>
                  <a:latin typeface="Corbel" panose="020B0503020204020204" pitchFamily="34" charset="0"/>
                </a:rPr>
                <a:t>.</a:t>
              </a:r>
              <a:endParaRPr lang="it-IT" sz="1200" dirty="0">
                <a:solidFill>
                  <a:schemeClr val="bg1"/>
                </a:solidFill>
                <a:latin typeface="Corbel" panose="020B0503020204020204" pitchFamily="34" charset="0"/>
              </a:endParaRPr>
            </a:p>
          </p:txBody>
        </p:sp>
      </p:grpSp>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1797" y="3661147"/>
            <a:ext cx="2653248" cy="1776641"/>
          </a:xfrm>
          <a:prstGeom prst="rect">
            <a:avLst/>
          </a:prstGeom>
          <a:effectLst/>
        </p:spPr>
      </p:pic>
      <p:sp>
        <p:nvSpPr>
          <p:cNvPr id="3" name="Rettangolo 2"/>
          <p:cNvSpPr/>
          <p:nvPr/>
        </p:nvSpPr>
        <p:spPr>
          <a:xfrm>
            <a:off x="516194" y="751498"/>
            <a:ext cx="5928851" cy="173722"/>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445019" y="396965"/>
            <a:ext cx="2989665" cy="369332"/>
          </a:xfrm>
          <a:prstGeom prst="rect">
            <a:avLst/>
          </a:prstGeom>
          <a:noFill/>
        </p:spPr>
        <p:txBody>
          <a:bodyPr wrap="none" rtlCol="0">
            <a:spAutoFit/>
          </a:bodyPr>
          <a:lstStyle/>
          <a:p>
            <a:r>
              <a:rPr lang="it-IT" b="1" dirty="0" err="1">
                <a:solidFill>
                  <a:srgbClr val="384453"/>
                </a:solidFill>
                <a:latin typeface="Corbel" panose="020B0503020204020204" pitchFamily="34" charset="0"/>
              </a:rPr>
              <a:t>Revix</a:t>
            </a:r>
            <a:r>
              <a:rPr lang="it-IT" b="1" dirty="0">
                <a:solidFill>
                  <a:srgbClr val="384453"/>
                </a:solidFill>
                <a:latin typeface="Corbel" panose="020B0503020204020204" pitchFamily="34" charset="0"/>
              </a:rPr>
              <a:t>: Re</a:t>
            </a:r>
            <a:r>
              <a:rPr lang="it-IT" b="1" dirty="0">
                <a:solidFill>
                  <a:srgbClr val="8397B0"/>
                </a:solidFill>
                <a:latin typeface="Corbel" panose="020B0503020204020204" pitchFamily="34" charset="0"/>
              </a:rPr>
              <a:t>mote</a:t>
            </a:r>
            <a:r>
              <a:rPr lang="it-IT" b="1" dirty="0">
                <a:solidFill>
                  <a:srgbClr val="384453"/>
                </a:solidFill>
                <a:latin typeface="Corbel" panose="020B0503020204020204" pitchFamily="34" charset="0"/>
              </a:rPr>
              <a:t> Vi</a:t>
            </a:r>
            <a:r>
              <a:rPr lang="it-IT" b="1" dirty="0">
                <a:solidFill>
                  <a:srgbClr val="8397B0"/>
                </a:solidFill>
                <a:latin typeface="Corbel" panose="020B0503020204020204" pitchFamily="34" charset="0"/>
              </a:rPr>
              <a:t>sual</a:t>
            </a:r>
            <a:r>
              <a:rPr lang="it-IT" b="1" dirty="0">
                <a:solidFill>
                  <a:srgbClr val="384453"/>
                </a:solidFill>
                <a:latin typeface="Corbel" panose="020B0503020204020204" pitchFamily="34" charset="0"/>
              </a:rPr>
              <a:t> </a:t>
            </a:r>
            <a:r>
              <a:rPr lang="it-IT" b="1" dirty="0">
                <a:solidFill>
                  <a:srgbClr val="8397B0"/>
                </a:solidFill>
                <a:latin typeface="Corbel" panose="020B0503020204020204" pitchFamily="34" charset="0"/>
              </a:rPr>
              <a:t>E</a:t>
            </a:r>
            <a:r>
              <a:rPr lang="it-IT" b="1" dirty="0">
                <a:solidFill>
                  <a:srgbClr val="384453"/>
                </a:solidFill>
                <a:latin typeface="Corbel" panose="020B0503020204020204" pitchFamily="34" charset="0"/>
              </a:rPr>
              <a:t>x</a:t>
            </a:r>
            <a:r>
              <a:rPr lang="it-IT" b="1" dirty="0">
                <a:solidFill>
                  <a:srgbClr val="8397B0"/>
                </a:solidFill>
                <a:latin typeface="Corbel" panose="020B0503020204020204" pitchFamily="34" charset="0"/>
              </a:rPr>
              <a:t>pert</a:t>
            </a:r>
            <a:endParaRPr lang="it-IT" dirty="0">
              <a:solidFill>
                <a:srgbClr val="8397B0"/>
              </a:solidFill>
            </a:endParaRPr>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123" y="5987990"/>
            <a:ext cx="2901266" cy="1935144"/>
          </a:xfrm>
          <a:prstGeom prst="rect">
            <a:avLst/>
          </a:prstGeom>
        </p:spPr>
      </p:pic>
      <p:sp>
        <p:nvSpPr>
          <p:cNvPr id="4" name="CasellaDiTesto 3"/>
          <p:cNvSpPr txBox="1"/>
          <p:nvPr/>
        </p:nvSpPr>
        <p:spPr>
          <a:xfrm>
            <a:off x="550333" y="1117599"/>
            <a:ext cx="5825067" cy="1954381"/>
          </a:xfrm>
          <a:prstGeom prst="rect">
            <a:avLst/>
          </a:prstGeom>
          <a:noFill/>
        </p:spPr>
        <p:txBody>
          <a:bodyPr wrap="square" rtlCol="0">
            <a:spAutoFit/>
          </a:bodyPr>
          <a:lstStyle/>
          <a:p>
            <a:pPr algn="just"/>
            <a:r>
              <a:rPr lang="en-US" sz="1100" b="1" dirty="0" err="1" smtClean="0">
                <a:latin typeface="Corbel"/>
                <a:cs typeface="Corbel"/>
              </a:rPr>
              <a:t>Revix</a:t>
            </a:r>
            <a:r>
              <a:rPr lang="en-US" sz="1100" dirty="0">
                <a:latin typeface="Corbel"/>
                <a:cs typeface="Corbel"/>
              </a:rPr>
              <a:t> </a:t>
            </a:r>
            <a:r>
              <a:rPr lang="en-US" sz="1100" dirty="0" smtClean="0">
                <a:latin typeface="Corbel"/>
                <a:cs typeface="Corbel"/>
              </a:rPr>
              <a:t>is </a:t>
            </a:r>
            <a:r>
              <a:rPr lang="en-US" sz="1100" dirty="0">
                <a:latin typeface="Corbel"/>
                <a:cs typeface="Corbel"/>
              </a:rPr>
              <a:t>​a remote technical support software designed to offer assistance to </a:t>
            </a:r>
            <a:r>
              <a:rPr lang="en-US" sz="1100" dirty="0" smtClean="0">
                <a:latin typeface="Corbel"/>
                <a:cs typeface="Corbel"/>
              </a:rPr>
              <a:t>staff </a:t>
            </a:r>
            <a:r>
              <a:rPr lang="en-US" sz="1100" dirty="0">
                <a:latin typeface="Corbel"/>
                <a:cs typeface="Corbel"/>
              </a:rPr>
              <a:t>working off-site through the help of the experts of a central technical call center.</a:t>
            </a:r>
            <a:endParaRPr lang="it-IT" sz="1100" dirty="0">
              <a:latin typeface="Corbel"/>
              <a:cs typeface="Corbel"/>
            </a:endParaRPr>
          </a:p>
          <a:p>
            <a:pPr algn="just"/>
            <a:endParaRPr lang="en-US" sz="1100" b="1" dirty="0" smtClean="0">
              <a:latin typeface="Corbel"/>
              <a:cs typeface="Corbel"/>
            </a:endParaRPr>
          </a:p>
          <a:p>
            <a:pPr algn="just"/>
            <a:r>
              <a:rPr lang="en-US" sz="1100" b="1" dirty="0" err="1" smtClean="0">
                <a:latin typeface="Corbel"/>
                <a:cs typeface="Corbel"/>
              </a:rPr>
              <a:t>Revix</a:t>
            </a:r>
            <a:r>
              <a:rPr lang="en-US" sz="1100" dirty="0" smtClean="0">
                <a:latin typeface="Corbel"/>
                <a:cs typeface="Corbel"/>
              </a:rPr>
              <a:t> </a:t>
            </a:r>
            <a:r>
              <a:rPr lang="en-US" sz="1100" dirty="0">
                <a:latin typeface="Corbel"/>
                <a:cs typeface="Corbel"/>
              </a:rPr>
              <a:t>can be used in different</a:t>
            </a:r>
            <a:r>
              <a:rPr lang="en-US" sz="1100" dirty="0" smtClean="0">
                <a:latin typeface="Corbel"/>
                <a:cs typeface="Corbel"/>
              </a:rPr>
              <a:t>/various </a:t>
            </a:r>
            <a:r>
              <a:rPr lang="en-US" sz="1100" dirty="0">
                <a:latin typeface="Corbel"/>
                <a:cs typeface="Corbel"/>
              </a:rPr>
              <a:t>operational situations </a:t>
            </a:r>
            <a:r>
              <a:rPr lang="en-US" sz="1100" dirty="0" smtClean="0">
                <a:latin typeface="Corbel"/>
                <a:cs typeface="Corbel"/>
              </a:rPr>
              <a:t>and</a:t>
            </a:r>
            <a:r>
              <a:rPr lang="en-US" sz="1100" dirty="0">
                <a:latin typeface="Corbel"/>
                <a:cs typeface="Corbel"/>
              </a:rPr>
              <a:t> </a:t>
            </a:r>
            <a:r>
              <a:rPr lang="en-US" sz="1100" dirty="0" smtClean="0">
                <a:latin typeface="Corbel"/>
                <a:cs typeface="Corbel"/>
              </a:rPr>
              <a:t>towards </a:t>
            </a:r>
            <a:r>
              <a:rPr lang="en-US" sz="1100" dirty="0">
                <a:latin typeface="Corbel"/>
                <a:cs typeface="Corbel"/>
              </a:rPr>
              <a:t>equipment which it is impossible to connect remotely to take their control and reconfigure them as it usually  happens towards computers connected to the network.</a:t>
            </a:r>
            <a:endParaRPr lang="it-IT" sz="1100" dirty="0">
              <a:latin typeface="Corbel"/>
              <a:cs typeface="Corbel"/>
            </a:endParaRPr>
          </a:p>
          <a:p>
            <a:pPr algn="just"/>
            <a:endParaRPr lang="en-US" sz="1100" dirty="0" smtClean="0">
              <a:latin typeface="Corbel"/>
              <a:cs typeface="Corbel"/>
            </a:endParaRPr>
          </a:p>
          <a:p>
            <a:pPr algn="just"/>
            <a:r>
              <a:rPr lang="en-US" sz="1100" dirty="0" smtClean="0">
                <a:latin typeface="Corbel"/>
                <a:cs typeface="Corbel"/>
              </a:rPr>
              <a:t>Some </a:t>
            </a:r>
            <a:r>
              <a:rPr lang="en-US" sz="1100" dirty="0">
                <a:latin typeface="Corbel"/>
                <a:cs typeface="Corbel"/>
              </a:rPr>
              <a:t>service work requires manual operations and manual procedures made by the technician arrived on site such adjustments, dismantling, wiring, measurements, inspections of equipment impossible to connect to the network, or remotely use such as: engines, cards, cables, paintings tools, equipment, mechanical parts, etc.</a:t>
            </a:r>
            <a:r>
              <a:rPr lang="it-IT" sz="1100" dirty="0">
                <a:latin typeface="Corbel"/>
                <a:cs typeface="Corbel"/>
              </a:rPr>
              <a:t> </a:t>
            </a:r>
          </a:p>
        </p:txBody>
      </p:sp>
    </p:spTree>
    <p:extLst>
      <p:ext uri="{BB962C8B-B14F-4D97-AF65-F5344CB8AC3E}">
        <p14:creationId xmlns:p14="http://schemas.microsoft.com/office/powerpoint/2010/main" val="32753539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magin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35" y="2093344"/>
            <a:ext cx="2539682" cy="2539682"/>
          </a:xfrm>
          <a:prstGeom prst="rect">
            <a:avLst/>
          </a:prstGeom>
        </p:spPr>
      </p:pic>
      <p:sp>
        <p:nvSpPr>
          <p:cNvPr id="8" name="CasellaDiTesto 7"/>
          <p:cNvSpPr txBox="1"/>
          <p:nvPr/>
        </p:nvSpPr>
        <p:spPr>
          <a:xfrm>
            <a:off x="516194" y="1224115"/>
            <a:ext cx="5928851" cy="938719"/>
          </a:xfrm>
          <a:prstGeom prst="rect">
            <a:avLst/>
          </a:prstGeom>
          <a:noFill/>
        </p:spPr>
        <p:txBody>
          <a:bodyPr wrap="square" rtlCol="0">
            <a:spAutoFit/>
          </a:bodyPr>
          <a:lstStyle/>
          <a:p>
            <a:r>
              <a:rPr lang="it-IT" sz="1100" dirty="0">
                <a:latin typeface="Corbel" panose="020B0503020204020204" pitchFamily="34" charset="0"/>
              </a:rPr>
              <a:t>In </a:t>
            </a:r>
            <a:r>
              <a:rPr lang="it-IT" sz="1100" dirty="0" err="1">
                <a:latin typeface="Corbel" panose="020B0503020204020204" pitchFamily="34" charset="0"/>
              </a:rPr>
              <a:t>order</a:t>
            </a:r>
            <a:r>
              <a:rPr lang="it-IT" sz="1100" dirty="0">
                <a:latin typeface="Corbel" panose="020B0503020204020204" pitchFamily="34" charset="0"/>
              </a:rPr>
              <a:t> to use </a:t>
            </a:r>
            <a:r>
              <a:rPr lang="it-IT" sz="1100" dirty="0" err="1">
                <a:latin typeface="Corbel" panose="020B0503020204020204" pitchFamily="34" charset="0"/>
              </a:rPr>
              <a:t>Revix</a:t>
            </a:r>
            <a:r>
              <a:rPr lang="it-IT" sz="1100" dirty="0">
                <a:latin typeface="Corbel" panose="020B0503020204020204" pitchFamily="34" charset="0"/>
              </a:rPr>
              <a:t>  </a:t>
            </a:r>
            <a:r>
              <a:rPr lang="it-IT" sz="1100" dirty="0" err="1">
                <a:latin typeface="Corbel" panose="020B0503020204020204" pitchFamily="34" charset="0"/>
              </a:rPr>
              <a:t>you</a:t>
            </a:r>
            <a:r>
              <a:rPr lang="it-IT" sz="1100" dirty="0">
                <a:latin typeface="Corbel" panose="020B0503020204020204" pitchFamily="34" charset="0"/>
              </a:rPr>
              <a:t> </a:t>
            </a:r>
            <a:r>
              <a:rPr lang="it-IT" sz="1100" dirty="0" err="1">
                <a:latin typeface="Corbel" panose="020B0503020204020204" pitchFamily="34" charset="0"/>
              </a:rPr>
              <a:t>need</a:t>
            </a:r>
            <a:r>
              <a:rPr lang="it-IT" sz="1100" dirty="0">
                <a:latin typeface="Corbel" panose="020B0503020204020204" pitchFamily="34" charset="0"/>
              </a:rPr>
              <a:t>:</a:t>
            </a:r>
          </a:p>
          <a:p>
            <a:endParaRPr lang="it-IT" sz="1100" dirty="0">
              <a:latin typeface="Corbel" panose="020B0503020204020204" pitchFamily="34" charset="0"/>
            </a:endParaRPr>
          </a:p>
          <a:p>
            <a:pPr marL="628650" lvl="1" indent="-171450">
              <a:buFont typeface="Arial"/>
              <a:buChar char="•"/>
            </a:pPr>
            <a:r>
              <a:rPr lang="it-IT" sz="1100" dirty="0" smtClean="0">
                <a:latin typeface="Corbel" panose="020B0503020204020204" pitchFamily="34" charset="0"/>
              </a:rPr>
              <a:t>Smartphone </a:t>
            </a:r>
            <a:r>
              <a:rPr lang="it-IT" sz="1100" dirty="0">
                <a:latin typeface="Corbel" panose="020B0503020204020204" pitchFamily="34" charset="0"/>
              </a:rPr>
              <a:t>or </a:t>
            </a:r>
            <a:r>
              <a:rPr lang="it-IT" sz="1100" dirty="0" err="1">
                <a:latin typeface="Corbel" panose="020B0503020204020204" pitchFamily="34" charset="0"/>
              </a:rPr>
              <a:t>traditional</a:t>
            </a:r>
            <a:r>
              <a:rPr lang="it-IT" sz="1100" dirty="0">
                <a:latin typeface="Corbel" panose="020B0503020204020204" pitchFamily="34" charset="0"/>
              </a:rPr>
              <a:t> </a:t>
            </a:r>
            <a:r>
              <a:rPr lang="it-IT" sz="1100" dirty="0" err="1">
                <a:latin typeface="Corbel" panose="020B0503020204020204" pitchFamily="34" charset="0"/>
              </a:rPr>
              <a:t>tablet</a:t>
            </a:r>
            <a:r>
              <a:rPr lang="it-IT" sz="1100" dirty="0">
                <a:latin typeface="Corbel" panose="020B0503020204020204" pitchFamily="34" charset="0"/>
              </a:rPr>
              <a:t> with </a:t>
            </a:r>
            <a:r>
              <a:rPr lang="it-IT" sz="1100" dirty="0" err="1">
                <a:latin typeface="Corbel" panose="020B0503020204020204" pitchFamily="34" charset="0"/>
              </a:rPr>
              <a:t>installed</a:t>
            </a:r>
            <a:r>
              <a:rPr lang="it-IT" sz="1100" dirty="0">
                <a:latin typeface="Corbel" panose="020B0503020204020204" pitchFamily="34" charset="0"/>
              </a:rPr>
              <a:t> APP </a:t>
            </a:r>
            <a:r>
              <a:rPr lang="it-IT" sz="1100" dirty="0" err="1">
                <a:latin typeface="Corbel" panose="020B0503020204020204" pitchFamily="34" charset="0"/>
              </a:rPr>
              <a:t>Revix</a:t>
            </a:r>
            <a:r>
              <a:rPr lang="it-IT" sz="1100" dirty="0">
                <a:latin typeface="Corbel" panose="020B0503020204020204" pitchFamily="34" charset="0"/>
              </a:rPr>
              <a:t> </a:t>
            </a:r>
            <a:r>
              <a:rPr lang="it-IT" sz="1100" dirty="0" err="1">
                <a:latin typeface="Corbel" panose="020B0503020204020204" pitchFamily="34" charset="0"/>
              </a:rPr>
              <a:t>disposable</a:t>
            </a:r>
            <a:r>
              <a:rPr lang="it-IT" sz="1100" dirty="0">
                <a:latin typeface="Corbel" panose="020B0503020204020204" pitchFamily="34" charset="0"/>
              </a:rPr>
              <a:t> to the </a:t>
            </a:r>
            <a:r>
              <a:rPr lang="it-IT" sz="1100" dirty="0" err="1">
                <a:latin typeface="Corbel" panose="020B0503020204020204" pitchFamily="34" charset="0"/>
              </a:rPr>
              <a:t>technician</a:t>
            </a:r>
            <a:endParaRPr lang="it-IT" sz="1100" dirty="0">
              <a:latin typeface="Corbel" panose="020B0503020204020204" pitchFamily="34" charset="0"/>
            </a:endParaRPr>
          </a:p>
          <a:p>
            <a:pPr marL="628650" lvl="1" indent="-171450">
              <a:buFont typeface="Arial"/>
              <a:buChar char="•"/>
            </a:pPr>
            <a:r>
              <a:rPr lang="it-IT" sz="1100" dirty="0" err="1" smtClean="0">
                <a:latin typeface="Corbel" panose="020B0503020204020204" pitchFamily="34" charset="0"/>
              </a:rPr>
              <a:t>Revix</a:t>
            </a:r>
            <a:r>
              <a:rPr lang="it-IT" sz="1100" dirty="0" smtClean="0">
                <a:latin typeface="Corbel" panose="020B0503020204020204" pitchFamily="34" charset="0"/>
              </a:rPr>
              <a:t> </a:t>
            </a:r>
            <a:r>
              <a:rPr lang="it-IT" sz="1100" dirty="0">
                <a:latin typeface="Corbel" panose="020B0503020204020204" pitchFamily="34" charset="0"/>
              </a:rPr>
              <a:t>software </a:t>
            </a:r>
            <a:r>
              <a:rPr lang="it-IT" sz="1100" dirty="0" err="1">
                <a:latin typeface="Corbel" panose="020B0503020204020204" pitchFamily="34" charset="0"/>
              </a:rPr>
              <a:t>installed</a:t>
            </a:r>
            <a:r>
              <a:rPr lang="it-IT" sz="1100" dirty="0">
                <a:latin typeface="Corbel" panose="020B0503020204020204" pitchFamily="34" charset="0"/>
              </a:rPr>
              <a:t> on the Technical </a:t>
            </a:r>
            <a:r>
              <a:rPr lang="it-IT" sz="1100" dirty="0" err="1">
                <a:latin typeface="Corbel" panose="020B0503020204020204" pitchFamily="34" charset="0"/>
              </a:rPr>
              <a:t>assistance</a:t>
            </a:r>
            <a:r>
              <a:rPr lang="it-IT" sz="1100" dirty="0">
                <a:latin typeface="Corbel" panose="020B0503020204020204" pitchFamily="34" charset="0"/>
              </a:rPr>
              <a:t> center </a:t>
            </a:r>
            <a:r>
              <a:rPr lang="it-IT" sz="1100" dirty="0" err="1">
                <a:latin typeface="Corbel" panose="020B0503020204020204" pitchFamily="34" charset="0"/>
              </a:rPr>
              <a:t>Pcs</a:t>
            </a:r>
            <a:endParaRPr lang="it-IT" sz="1100" dirty="0">
              <a:latin typeface="Corbel" panose="020B0503020204020204" pitchFamily="34" charset="0"/>
            </a:endParaRPr>
          </a:p>
          <a:p>
            <a:pPr marL="628650" lvl="1" indent="-171450">
              <a:buFont typeface="Arial"/>
              <a:buChar char="•"/>
            </a:pPr>
            <a:r>
              <a:rPr lang="it-IT" sz="1100" dirty="0" smtClean="0">
                <a:latin typeface="Corbel" panose="020B0503020204020204" pitchFamily="34" charset="0"/>
              </a:rPr>
              <a:t>Internet </a:t>
            </a:r>
            <a:r>
              <a:rPr lang="it-IT" sz="1100" dirty="0">
                <a:latin typeface="Corbel" panose="020B0503020204020204" pitchFamily="34" charset="0"/>
              </a:rPr>
              <a:t>connection (Wi-Fi, LTE, 3G</a:t>
            </a:r>
            <a:r>
              <a:rPr lang="it-IT" sz="1100" dirty="0" smtClean="0">
                <a:latin typeface="Corbel" panose="020B0503020204020204" pitchFamily="34" charset="0"/>
              </a:rPr>
              <a:t>)</a:t>
            </a:r>
            <a:endParaRPr lang="it-IT" sz="1100" dirty="0">
              <a:latin typeface="Corbel" panose="020B0503020204020204" pitchFamily="34" charset="0"/>
            </a:endParaRPr>
          </a:p>
        </p:txBody>
      </p:sp>
      <p:sp>
        <p:nvSpPr>
          <p:cNvPr id="16" name="CasellaDiTesto 15"/>
          <p:cNvSpPr txBox="1"/>
          <p:nvPr/>
        </p:nvSpPr>
        <p:spPr>
          <a:xfrm>
            <a:off x="445018" y="4174575"/>
            <a:ext cx="5836981" cy="2800766"/>
          </a:xfrm>
          <a:prstGeom prst="rect">
            <a:avLst/>
          </a:prstGeom>
          <a:noFill/>
        </p:spPr>
        <p:txBody>
          <a:bodyPr wrap="square" rtlCol="0">
            <a:spAutoFit/>
          </a:bodyPr>
          <a:lstStyle/>
          <a:p>
            <a:pPr algn="just"/>
            <a:r>
              <a:rPr lang="it-IT" sz="1100" dirty="0" err="1">
                <a:latin typeface="Corbel" panose="020B0503020204020204" pitchFamily="34" charset="0"/>
              </a:rPr>
              <a:t>Through</a:t>
            </a:r>
            <a:r>
              <a:rPr lang="it-IT" sz="1100" dirty="0">
                <a:latin typeface="Corbel" panose="020B0503020204020204" pitchFamily="34" charset="0"/>
              </a:rPr>
              <a:t> the </a:t>
            </a:r>
            <a:r>
              <a:rPr lang="it-IT" sz="1100" b="1" dirty="0" err="1" smtClean="0">
                <a:latin typeface="Corbel" panose="020B0503020204020204" pitchFamily="34" charset="0"/>
              </a:rPr>
              <a:t>Revix</a:t>
            </a:r>
            <a:r>
              <a:rPr lang="it-IT" sz="1100" dirty="0" smtClean="0">
                <a:latin typeface="Corbel" panose="020B0503020204020204" pitchFamily="34" charset="0"/>
              </a:rPr>
              <a:t> </a:t>
            </a:r>
            <a:r>
              <a:rPr lang="it-IT" sz="1100" dirty="0" err="1" smtClean="0">
                <a:latin typeface="Corbel" panose="020B0503020204020204" pitchFamily="34" charset="0"/>
              </a:rPr>
              <a:t>App</a:t>
            </a:r>
            <a:r>
              <a:rPr lang="it-IT" sz="1100" dirty="0" smtClean="0">
                <a:latin typeface="Corbel" panose="020B0503020204020204" pitchFamily="34" charset="0"/>
              </a:rPr>
              <a:t> the </a:t>
            </a:r>
            <a:r>
              <a:rPr lang="it-IT" sz="1100" dirty="0" err="1">
                <a:latin typeface="Corbel" panose="020B0503020204020204" pitchFamily="34" charset="0"/>
              </a:rPr>
              <a:t>technician</a:t>
            </a:r>
            <a:r>
              <a:rPr lang="it-IT" sz="1100" dirty="0">
                <a:latin typeface="Corbel" panose="020B0503020204020204" pitchFamily="34" charset="0"/>
              </a:rPr>
              <a:t> </a:t>
            </a:r>
            <a:r>
              <a:rPr lang="it-IT" sz="1100" dirty="0" err="1">
                <a:latin typeface="Corbel" panose="020B0503020204020204" pitchFamily="34" charset="0"/>
              </a:rPr>
              <a:t>makes</a:t>
            </a:r>
            <a:r>
              <a:rPr lang="it-IT" sz="1100" dirty="0">
                <a:latin typeface="Corbel" panose="020B0503020204020204" pitchFamily="34" charset="0"/>
              </a:rPr>
              <a:t> a </a:t>
            </a:r>
            <a:r>
              <a:rPr lang="it-IT" sz="1100" dirty="0" err="1">
                <a:latin typeface="Corbel" panose="020B0503020204020204" pitchFamily="34" charset="0"/>
              </a:rPr>
              <a:t>videocall</a:t>
            </a:r>
            <a:r>
              <a:rPr lang="it-IT" sz="1100" dirty="0">
                <a:latin typeface="Corbel" panose="020B0503020204020204" pitchFamily="34" charset="0"/>
              </a:rPr>
              <a:t> VoIP </a:t>
            </a:r>
            <a:r>
              <a:rPr lang="it-IT" sz="1100" dirty="0" err="1">
                <a:latin typeface="Corbel" panose="020B0503020204020204" pitchFamily="34" charset="0"/>
              </a:rPr>
              <a:t>towards</a:t>
            </a:r>
            <a:r>
              <a:rPr lang="it-IT" sz="1100" dirty="0">
                <a:latin typeface="Corbel" panose="020B0503020204020204" pitchFamily="34" charset="0"/>
              </a:rPr>
              <a:t> the service centre in </a:t>
            </a:r>
            <a:r>
              <a:rPr lang="it-IT" sz="1100" dirty="0" err="1">
                <a:latin typeface="Corbel" panose="020B0503020204020204" pitchFamily="34" charset="0"/>
              </a:rPr>
              <a:t>order</a:t>
            </a:r>
            <a:r>
              <a:rPr lang="it-IT" sz="1100" dirty="0">
                <a:latin typeface="Corbel" panose="020B0503020204020204" pitchFamily="34" charset="0"/>
              </a:rPr>
              <a:t> to </a:t>
            </a:r>
            <a:r>
              <a:rPr lang="it-IT" sz="1100" dirty="0" err="1">
                <a:latin typeface="Corbel" panose="020B0503020204020204" pitchFamily="34" charset="0"/>
              </a:rPr>
              <a:t>get</a:t>
            </a:r>
            <a:r>
              <a:rPr lang="it-IT" sz="1100" dirty="0">
                <a:latin typeface="Corbel" panose="020B0503020204020204" pitchFamily="34" charset="0"/>
              </a:rPr>
              <a:t> in </a:t>
            </a:r>
            <a:r>
              <a:rPr lang="it-IT" sz="1100" dirty="0" err="1">
                <a:latin typeface="Corbel" panose="020B0503020204020204" pitchFamily="34" charset="0"/>
              </a:rPr>
              <a:t>touch</a:t>
            </a:r>
            <a:r>
              <a:rPr lang="it-IT" sz="1100" dirty="0">
                <a:latin typeface="Corbel" panose="020B0503020204020204" pitchFamily="34" charset="0"/>
              </a:rPr>
              <a:t> with the </a:t>
            </a:r>
            <a:r>
              <a:rPr lang="it-IT" sz="1100" dirty="0" err="1">
                <a:latin typeface="Corbel" panose="020B0503020204020204" pitchFamily="34" charset="0"/>
              </a:rPr>
              <a:t>local</a:t>
            </a:r>
            <a:r>
              <a:rPr lang="it-IT" sz="1100" dirty="0">
                <a:latin typeface="Corbel" panose="020B0503020204020204" pitchFamily="34" charset="0"/>
              </a:rPr>
              <a:t> </a:t>
            </a:r>
            <a:r>
              <a:rPr lang="it-IT" sz="1100" dirty="0" err="1">
                <a:latin typeface="Corbel" panose="020B0503020204020204" pitchFamily="34" charset="0"/>
              </a:rPr>
              <a:t>operators</a:t>
            </a:r>
            <a:r>
              <a:rPr lang="it-IT" sz="1100" dirty="0">
                <a:latin typeface="Corbel" panose="020B0503020204020204" pitchFamily="34" charset="0"/>
              </a:rPr>
              <a:t>.</a:t>
            </a:r>
          </a:p>
          <a:p>
            <a:pPr algn="just"/>
            <a:endParaRPr lang="it-IT" sz="1100" dirty="0" smtClean="0">
              <a:latin typeface="Corbel" panose="020B0503020204020204" pitchFamily="34" charset="0"/>
            </a:endParaRPr>
          </a:p>
          <a:p>
            <a:pPr algn="just"/>
            <a:r>
              <a:rPr lang="it-IT" sz="1100" b="1" dirty="0" err="1" smtClean="0">
                <a:latin typeface="Corbel" panose="020B0503020204020204" pitchFamily="34" charset="0"/>
              </a:rPr>
              <a:t>Revix</a:t>
            </a:r>
            <a:r>
              <a:rPr lang="it-IT" sz="1100" dirty="0" smtClean="0">
                <a:latin typeface="Corbel" panose="020B0503020204020204" pitchFamily="34" charset="0"/>
              </a:rPr>
              <a:t> </a:t>
            </a:r>
            <a:r>
              <a:rPr lang="it-IT" sz="1100" dirty="0" err="1">
                <a:latin typeface="Corbel" panose="020B0503020204020204" pitchFamily="34" charset="0"/>
              </a:rPr>
              <a:t>allows</a:t>
            </a:r>
            <a:r>
              <a:rPr lang="it-IT" sz="1100" dirty="0">
                <a:latin typeface="Corbel" panose="020B0503020204020204" pitchFamily="34" charset="0"/>
              </a:rPr>
              <a:t> to the service centre </a:t>
            </a:r>
            <a:r>
              <a:rPr lang="it-IT" sz="1100" dirty="0" err="1">
                <a:latin typeface="Corbel" panose="020B0503020204020204" pitchFamily="34" charset="0"/>
              </a:rPr>
              <a:t>specialists</a:t>
            </a:r>
            <a:r>
              <a:rPr lang="it-IT" sz="1100" dirty="0">
                <a:latin typeface="Corbel" panose="020B0503020204020204" pitchFamily="34" charset="0"/>
              </a:rPr>
              <a:t> to “look </a:t>
            </a:r>
            <a:r>
              <a:rPr lang="it-IT" sz="1100" dirty="0" err="1">
                <a:latin typeface="Corbel" panose="020B0503020204020204" pitchFamily="34" charset="0"/>
              </a:rPr>
              <a:t>at</a:t>
            </a:r>
            <a:r>
              <a:rPr lang="it-IT" sz="1100" dirty="0">
                <a:latin typeface="Corbel" panose="020B0503020204020204" pitchFamily="34" charset="0"/>
              </a:rPr>
              <a:t>” the </a:t>
            </a:r>
            <a:r>
              <a:rPr lang="it-IT" sz="1100" dirty="0" err="1">
                <a:latin typeface="Corbel" panose="020B0503020204020204" pitchFamily="34" charset="0"/>
              </a:rPr>
              <a:t>problem</a:t>
            </a:r>
            <a:r>
              <a:rPr lang="it-IT" sz="1100" dirty="0">
                <a:latin typeface="Corbel" panose="020B0503020204020204" pitchFamily="34" charset="0"/>
              </a:rPr>
              <a:t> with the </a:t>
            </a:r>
            <a:r>
              <a:rPr lang="it-IT" sz="1100" dirty="0" err="1">
                <a:latin typeface="Corbel" panose="020B0503020204020204" pitchFamily="34" charset="0"/>
              </a:rPr>
              <a:t>technician</a:t>
            </a:r>
            <a:r>
              <a:rPr lang="it-IT" sz="1100" dirty="0">
                <a:latin typeface="Corbel" panose="020B0503020204020204" pitchFamily="34" charset="0"/>
              </a:rPr>
              <a:t>’ </a:t>
            </a:r>
            <a:r>
              <a:rPr lang="it-IT" sz="1100" dirty="0" err="1">
                <a:latin typeface="Corbel" panose="020B0503020204020204" pitchFamily="34" charset="0"/>
              </a:rPr>
              <a:t>eyes</a:t>
            </a:r>
            <a:r>
              <a:rPr lang="it-IT" sz="1100" dirty="0">
                <a:latin typeface="Corbel" panose="020B0503020204020204" pitchFamily="34" charset="0"/>
              </a:rPr>
              <a:t> </a:t>
            </a:r>
            <a:r>
              <a:rPr lang="it-IT" sz="1100" dirty="0" err="1">
                <a:latin typeface="Corbel" panose="020B0503020204020204" pitchFamily="34" charset="0"/>
              </a:rPr>
              <a:t>who</a:t>
            </a:r>
            <a:r>
              <a:rPr lang="it-IT" sz="1100" dirty="0">
                <a:latin typeface="Corbel" panose="020B0503020204020204" pitchFamily="34" charset="0"/>
              </a:rPr>
              <a:t> </a:t>
            </a:r>
            <a:r>
              <a:rPr lang="it-IT" sz="1100" dirty="0" err="1">
                <a:latin typeface="Corbel" panose="020B0503020204020204" pitchFamily="34" charset="0"/>
              </a:rPr>
              <a:t>is</a:t>
            </a:r>
            <a:r>
              <a:rPr lang="it-IT" sz="1100" dirty="0">
                <a:latin typeface="Corbel" panose="020B0503020204020204" pitchFamily="34" charset="0"/>
              </a:rPr>
              <a:t> on site and </a:t>
            </a:r>
            <a:r>
              <a:rPr lang="it-IT" sz="1100" dirty="0" err="1">
                <a:latin typeface="Corbel" panose="020B0503020204020204" pitchFamily="34" charset="0"/>
              </a:rPr>
              <a:t>allows</a:t>
            </a:r>
            <a:r>
              <a:rPr lang="it-IT" sz="1100" dirty="0">
                <a:latin typeface="Corbel" panose="020B0503020204020204" pitchFamily="34" charset="0"/>
              </a:rPr>
              <a:t> to guide </a:t>
            </a:r>
            <a:r>
              <a:rPr lang="it-IT" sz="1100" dirty="0" err="1">
                <a:latin typeface="Corbel" panose="020B0503020204020204" pitchFamily="34" charset="0"/>
              </a:rPr>
              <a:t>him</a:t>
            </a:r>
            <a:r>
              <a:rPr lang="it-IT" sz="1100" dirty="0">
                <a:latin typeface="Corbel" panose="020B0503020204020204" pitchFamily="34" charset="0"/>
              </a:rPr>
              <a:t> </a:t>
            </a:r>
            <a:r>
              <a:rPr lang="it-IT" sz="1100" dirty="0" err="1">
                <a:latin typeface="Corbel" panose="020B0503020204020204" pitchFamily="34" charset="0"/>
              </a:rPr>
              <a:t>step</a:t>
            </a:r>
            <a:r>
              <a:rPr lang="it-IT" sz="1100" dirty="0">
                <a:latin typeface="Corbel" panose="020B0503020204020204" pitchFamily="34" charset="0"/>
              </a:rPr>
              <a:t> by </a:t>
            </a:r>
            <a:r>
              <a:rPr lang="it-IT" sz="1100" dirty="0" err="1">
                <a:latin typeface="Corbel" panose="020B0503020204020204" pitchFamily="34" charset="0"/>
              </a:rPr>
              <a:t>step</a:t>
            </a:r>
            <a:r>
              <a:rPr lang="it-IT" sz="1100" dirty="0">
                <a:latin typeface="Corbel" panose="020B0503020204020204" pitchFamily="34" charset="0"/>
              </a:rPr>
              <a:t> </a:t>
            </a:r>
            <a:r>
              <a:rPr lang="it-IT" sz="1100" dirty="0" err="1">
                <a:latin typeface="Corbel" panose="020B0503020204020204" pitchFamily="34" charset="0"/>
              </a:rPr>
              <a:t>towards</a:t>
            </a:r>
            <a:r>
              <a:rPr lang="it-IT" sz="1100" dirty="0">
                <a:latin typeface="Corbel" panose="020B0503020204020204" pitchFamily="34" charset="0"/>
              </a:rPr>
              <a:t> the </a:t>
            </a:r>
            <a:r>
              <a:rPr lang="it-IT" sz="1100" dirty="0" err="1">
                <a:latin typeface="Corbel" panose="020B0503020204020204" pitchFamily="34" charset="0"/>
              </a:rPr>
              <a:t>problem</a:t>
            </a:r>
            <a:r>
              <a:rPr lang="it-IT" sz="1100" dirty="0">
                <a:latin typeface="Corbel" panose="020B0503020204020204" pitchFamily="34" charset="0"/>
              </a:rPr>
              <a:t> </a:t>
            </a:r>
            <a:r>
              <a:rPr lang="it-IT" sz="1100" dirty="0" err="1">
                <a:latin typeface="Corbel" panose="020B0503020204020204" pitchFamily="34" charset="0"/>
              </a:rPr>
              <a:t>solving</a:t>
            </a:r>
            <a:r>
              <a:rPr lang="it-IT" sz="1100" dirty="0">
                <a:latin typeface="Corbel" panose="020B0503020204020204" pitchFamily="34" charset="0"/>
              </a:rPr>
              <a:t>…. </a:t>
            </a:r>
            <a:r>
              <a:rPr lang="it-IT" sz="1100" dirty="0" err="1">
                <a:latin typeface="Corbel" panose="020B0503020204020204" pitchFamily="34" charset="0"/>
              </a:rPr>
              <a:t>But</a:t>
            </a:r>
            <a:r>
              <a:rPr lang="it-IT" sz="1100" dirty="0">
                <a:latin typeface="Corbel" panose="020B0503020204020204" pitchFamily="34" charset="0"/>
              </a:rPr>
              <a:t> </a:t>
            </a:r>
            <a:r>
              <a:rPr lang="it-IT" sz="1100" dirty="0" err="1">
                <a:latin typeface="Corbel" panose="020B0503020204020204" pitchFamily="34" charset="0"/>
              </a:rPr>
              <a:t>that’s</a:t>
            </a:r>
            <a:r>
              <a:rPr lang="it-IT" sz="1100" dirty="0">
                <a:latin typeface="Corbel" panose="020B0503020204020204" pitchFamily="34" charset="0"/>
              </a:rPr>
              <a:t> </a:t>
            </a:r>
            <a:r>
              <a:rPr lang="it-IT" sz="1100" dirty="0" err="1">
                <a:latin typeface="Corbel" panose="020B0503020204020204" pitchFamily="34" charset="0"/>
              </a:rPr>
              <a:t>not</a:t>
            </a:r>
            <a:r>
              <a:rPr lang="it-IT" sz="1100" dirty="0">
                <a:latin typeface="Corbel" panose="020B0503020204020204" pitchFamily="34" charset="0"/>
              </a:rPr>
              <a:t> </a:t>
            </a:r>
            <a:r>
              <a:rPr lang="it-IT" sz="1100" dirty="0" err="1">
                <a:latin typeface="Corbel" panose="020B0503020204020204" pitchFamily="34" charset="0"/>
              </a:rPr>
              <a:t>all</a:t>
            </a:r>
            <a:r>
              <a:rPr lang="it-IT" sz="1100" dirty="0">
                <a:latin typeface="Corbel" panose="020B0503020204020204" pitchFamily="34" charset="0"/>
              </a:rPr>
              <a:t>!!!</a:t>
            </a:r>
          </a:p>
          <a:p>
            <a:pPr algn="just"/>
            <a:endParaRPr lang="it-IT" sz="1100" dirty="0" smtClean="0">
              <a:latin typeface="Corbel" panose="020B0503020204020204" pitchFamily="34" charset="0"/>
            </a:endParaRPr>
          </a:p>
          <a:p>
            <a:pPr algn="just"/>
            <a:r>
              <a:rPr lang="it-IT" sz="1100" dirty="0" smtClean="0">
                <a:latin typeface="Corbel" panose="020B0503020204020204" pitchFamily="34" charset="0"/>
              </a:rPr>
              <a:t>In </a:t>
            </a:r>
            <a:r>
              <a:rPr lang="it-IT" sz="1100" dirty="0" err="1">
                <a:latin typeface="Corbel" panose="020B0503020204020204" pitchFamily="34" charset="0"/>
              </a:rPr>
              <a:t>fact</a:t>
            </a:r>
            <a:r>
              <a:rPr lang="it-IT" sz="1100" dirty="0">
                <a:latin typeface="Corbel" panose="020B0503020204020204" pitchFamily="34" charset="0"/>
              </a:rPr>
              <a:t> the </a:t>
            </a:r>
            <a:r>
              <a:rPr lang="it-IT" sz="1100" dirty="0" err="1">
                <a:latin typeface="Corbel" panose="020B0503020204020204" pitchFamily="34" charset="0"/>
              </a:rPr>
              <a:t>technician</a:t>
            </a:r>
            <a:r>
              <a:rPr lang="it-IT" sz="1100" dirty="0">
                <a:latin typeface="Corbel" panose="020B0503020204020204" pitchFamily="34" charset="0"/>
              </a:rPr>
              <a:t>, </a:t>
            </a:r>
            <a:r>
              <a:rPr lang="it-IT" sz="1100" dirty="0" err="1">
                <a:latin typeface="Corbel" panose="020B0503020204020204" pitchFamily="34" charset="0"/>
              </a:rPr>
              <a:t>besides</a:t>
            </a:r>
            <a:r>
              <a:rPr lang="it-IT" sz="1100" dirty="0">
                <a:latin typeface="Corbel" panose="020B0503020204020204" pitchFamily="34" charset="0"/>
              </a:rPr>
              <a:t> </a:t>
            </a:r>
            <a:r>
              <a:rPr lang="it-IT" sz="1100" dirty="0" err="1">
                <a:latin typeface="Corbel" panose="020B0503020204020204" pitchFamily="34" charset="0"/>
              </a:rPr>
              <a:t>connected</a:t>
            </a:r>
            <a:r>
              <a:rPr lang="it-IT" sz="1100" dirty="0">
                <a:latin typeface="Corbel" panose="020B0503020204020204" pitchFamily="34" charset="0"/>
              </a:rPr>
              <a:t> by VoIP with the Service centre, by </a:t>
            </a:r>
            <a:r>
              <a:rPr lang="it-IT" sz="1100" dirty="0" err="1">
                <a:latin typeface="Corbel" panose="020B0503020204020204" pitchFamily="34" charset="0"/>
              </a:rPr>
              <a:t>framing</a:t>
            </a:r>
            <a:r>
              <a:rPr lang="it-IT" sz="1100" dirty="0">
                <a:latin typeface="Corbel" panose="020B0503020204020204" pitchFamily="34" charset="0"/>
              </a:rPr>
              <a:t> with the </a:t>
            </a:r>
            <a:r>
              <a:rPr lang="it-IT" sz="1100" dirty="0" err="1">
                <a:latin typeface="Corbel" panose="020B0503020204020204" pitchFamily="34" charset="0"/>
              </a:rPr>
              <a:t>device</a:t>
            </a:r>
            <a:r>
              <a:rPr lang="it-IT" sz="1100" dirty="0">
                <a:latin typeface="Corbel" panose="020B0503020204020204" pitchFamily="34" charset="0"/>
              </a:rPr>
              <a:t> the </a:t>
            </a:r>
            <a:r>
              <a:rPr lang="it-IT" sz="1100" dirty="0" err="1">
                <a:latin typeface="Corbel" panose="020B0503020204020204" pitchFamily="34" charset="0"/>
              </a:rPr>
              <a:t>actual</a:t>
            </a:r>
            <a:r>
              <a:rPr lang="it-IT" sz="1100" dirty="0">
                <a:latin typeface="Corbel" panose="020B0503020204020204" pitchFamily="34" charset="0"/>
              </a:rPr>
              <a:t> situation </a:t>
            </a:r>
            <a:r>
              <a:rPr lang="it-IT" sz="1100" dirty="0" err="1">
                <a:latin typeface="Corbel" panose="020B0503020204020204" pitchFamily="34" charset="0"/>
              </a:rPr>
              <a:t>which</a:t>
            </a:r>
            <a:r>
              <a:rPr lang="it-IT" sz="1100" dirty="0">
                <a:latin typeface="Corbel" panose="020B0503020204020204" pitchFamily="34" charset="0"/>
              </a:rPr>
              <a:t> </a:t>
            </a:r>
            <a:r>
              <a:rPr lang="it-IT" sz="1100" dirty="0" err="1">
                <a:latin typeface="Corbel" panose="020B0503020204020204" pitchFamily="34" charset="0"/>
              </a:rPr>
              <a:t>represents</a:t>
            </a:r>
            <a:r>
              <a:rPr lang="it-IT" sz="1100" dirty="0">
                <a:latin typeface="Corbel" panose="020B0503020204020204" pitchFamily="34" charset="0"/>
              </a:rPr>
              <a:t> the </a:t>
            </a:r>
            <a:r>
              <a:rPr lang="it-IT" sz="1100" dirty="0" err="1">
                <a:latin typeface="Corbel" panose="020B0503020204020204" pitchFamily="34" charset="0"/>
              </a:rPr>
              <a:t>issue</a:t>
            </a:r>
            <a:r>
              <a:rPr lang="it-IT" sz="1100" dirty="0">
                <a:latin typeface="Corbel" panose="020B0503020204020204" pitchFamily="34" charset="0"/>
              </a:rPr>
              <a:t>, </a:t>
            </a:r>
            <a:r>
              <a:rPr lang="it-IT" sz="1100" dirty="0" err="1">
                <a:latin typeface="Corbel" panose="020B0503020204020204" pitchFamily="34" charset="0"/>
              </a:rPr>
              <a:t>is</a:t>
            </a:r>
            <a:r>
              <a:rPr lang="it-IT" sz="1100" dirty="0">
                <a:latin typeface="Corbel" panose="020B0503020204020204" pitchFamily="34" charset="0"/>
              </a:rPr>
              <a:t> </a:t>
            </a:r>
            <a:r>
              <a:rPr lang="it-IT" sz="1100" dirty="0" err="1">
                <a:latin typeface="Corbel" panose="020B0503020204020204" pitchFamily="34" charset="0"/>
              </a:rPr>
              <a:t>able</a:t>
            </a:r>
            <a:r>
              <a:rPr lang="it-IT" sz="1100" dirty="0">
                <a:latin typeface="Corbel" panose="020B0503020204020204" pitchFamily="34" charset="0"/>
              </a:rPr>
              <a:t> to </a:t>
            </a:r>
            <a:r>
              <a:rPr lang="it-IT" sz="1100" dirty="0" err="1">
                <a:latin typeface="Corbel" panose="020B0503020204020204" pitchFamily="34" charset="0"/>
              </a:rPr>
              <a:t>remotely</a:t>
            </a:r>
            <a:r>
              <a:rPr lang="it-IT" sz="1100" dirty="0">
                <a:latin typeface="Corbel" panose="020B0503020204020204" pitchFamily="34" charset="0"/>
              </a:rPr>
              <a:t> </a:t>
            </a:r>
            <a:r>
              <a:rPr lang="it-IT" sz="1100" dirty="0" err="1">
                <a:latin typeface="Corbel" panose="020B0503020204020204" pitchFamily="34" charset="0"/>
              </a:rPr>
              <a:t>receive</a:t>
            </a:r>
            <a:r>
              <a:rPr lang="it-IT" sz="1100" dirty="0">
                <a:latin typeface="Corbel" panose="020B0503020204020204" pitchFamily="34" charset="0"/>
              </a:rPr>
              <a:t> the info </a:t>
            </a:r>
            <a:r>
              <a:rPr lang="it-IT" sz="1100" dirty="0" err="1">
                <a:latin typeface="Corbel" panose="020B0503020204020204" pitchFamily="34" charset="0"/>
              </a:rPr>
              <a:t>supplied</a:t>
            </a:r>
            <a:r>
              <a:rPr lang="it-IT" sz="1100" dirty="0">
                <a:latin typeface="Corbel" panose="020B0503020204020204" pitchFamily="34" charset="0"/>
              </a:rPr>
              <a:t> by the service centre </a:t>
            </a:r>
            <a:r>
              <a:rPr lang="it-IT" sz="1100" dirty="0" smtClean="0">
                <a:latin typeface="Corbel" panose="020B0503020204020204" pitchFamily="34" charset="0"/>
              </a:rPr>
              <a:t>(</a:t>
            </a:r>
            <a:r>
              <a:rPr lang="it-IT" sz="1100" dirty="0" err="1" smtClean="0">
                <a:latin typeface="Corbel" panose="020B0503020204020204" pitchFamily="34" charset="0"/>
              </a:rPr>
              <a:t>augmented</a:t>
            </a:r>
            <a:r>
              <a:rPr lang="it-IT" sz="1100" dirty="0" smtClean="0">
                <a:latin typeface="Corbel" panose="020B0503020204020204" pitchFamily="34" charset="0"/>
              </a:rPr>
              <a:t> reality)</a:t>
            </a:r>
            <a:r>
              <a:rPr lang="it-IT" sz="1100" dirty="0">
                <a:latin typeface="Corbel" panose="020B0503020204020204" pitchFamily="34" charset="0"/>
              </a:rPr>
              <a:t>.</a:t>
            </a:r>
          </a:p>
          <a:p>
            <a:pPr algn="just"/>
            <a:endParaRPr lang="it-IT" sz="1100" dirty="0" smtClean="0">
              <a:latin typeface="Corbel" panose="020B0503020204020204" pitchFamily="34" charset="0"/>
            </a:endParaRPr>
          </a:p>
          <a:p>
            <a:pPr algn="just"/>
            <a:r>
              <a:rPr lang="it-IT" sz="1100" dirty="0" smtClean="0">
                <a:latin typeface="Corbel" panose="020B0503020204020204" pitchFamily="34" charset="0"/>
              </a:rPr>
              <a:t>The </a:t>
            </a:r>
            <a:r>
              <a:rPr lang="it-IT" sz="1100" dirty="0" err="1">
                <a:latin typeface="Corbel" panose="020B0503020204020204" pitchFamily="34" charset="0"/>
              </a:rPr>
              <a:t>overlapping</a:t>
            </a:r>
            <a:r>
              <a:rPr lang="it-IT" sz="1100" dirty="0">
                <a:latin typeface="Corbel" panose="020B0503020204020204" pitchFamily="34" charset="0"/>
              </a:rPr>
              <a:t> of </a:t>
            </a:r>
            <a:r>
              <a:rPr lang="it-IT" sz="1100" dirty="0" err="1">
                <a:latin typeface="Corbel" panose="020B0503020204020204" pitchFamily="34" charset="0"/>
              </a:rPr>
              <a:t>graphical</a:t>
            </a:r>
            <a:r>
              <a:rPr lang="it-IT" sz="1100" dirty="0">
                <a:latin typeface="Corbel" panose="020B0503020204020204" pitchFamily="34" charset="0"/>
              </a:rPr>
              <a:t> </a:t>
            </a:r>
            <a:r>
              <a:rPr lang="it-IT" sz="1100" dirty="0" err="1">
                <a:latin typeface="Corbel" panose="020B0503020204020204" pitchFamily="34" charset="0"/>
              </a:rPr>
              <a:t>virtual</a:t>
            </a:r>
            <a:r>
              <a:rPr lang="it-IT" sz="1100" dirty="0">
                <a:latin typeface="Corbel" panose="020B0503020204020204" pitchFamily="34" charset="0"/>
              </a:rPr>
              <a:t> </a:t>
            </a:r>
            <a:r>
              <a:rPr lang="it-IT" sz="1100" dirty="0" err="1">
                <a:latin typeface="Corbel" panose="020B0503020204020204" pitchFamily="34" charset="0"/>
              </a:rPr>
              <a:t>elements</a:t>
            </a:r>
            <a:r>
              <a:rPr lang="it-IT" sz="1100" dirty="0">
                <a:latin typeface="Corbel" panose="020B0503020204020204" pitchFamily="34" charset="0"/>
              </a:rPr>
              <a:t> over the “</a:t>
            </a:r>
            <a:r>
              <a:rPr lang="it-IT" sz="1100" dirty="0" err="1">
                <a:latin typeface="Corbel" panose="020B0503020204020204" pitchFamily="34" charset="0"/>
              </a:rPr>
              <a:t>sight</a:t>
            </a:r>
            <a:r>
              <a:rPr lang="it-IT" sz="1100" dirty="0">
                <a:latin typeface="Corbel" panose="020B0503020204020204" pitchFamily="34" charset="0"/>
              </a:rPr>
              <a:t>” of the </a:t>
            </a:r>
            <a:r>
              <a:rPr lang="it-IT" sz="1100" dirty="0" err="1">
                <a:latin typeface="Corbel" panose="020B0503020204020204" pitchFamily="34" charset="0"/>
              </a:rPr>
              <a:t>technician</a:t>
            </a:r>
            <a:r>
              <a:rPr lang="it-IT" sz="1100" dirty="0">
                <a:latin typeface="Corbel" panose="020B0503020204020204" pitchFamily="34" charset="0"/>
              </a:rPr>
              <a:t>, </a:t>
            </a:r>
            <a:r>
              <a:rPr lang="it-IT" sz="1100" dirty="0" err="1">
                <a:latin typeface="Corbel" panose="020B0503020204020204" pitchFamily="34" charset="0"/>
              </a:rPr>
              <a:t>helps</a:t>
            </a:r>
            <a:r>
              <a:rPr lang="it-IT" sz="1100" dirty="0">
                <a:latin typeface="Corbel" panose="020B0503020204020204" pitchFamily="34" charset="0"/>
              </a:rPr>
              <a:t> </a:t>
            </a:r>
            <a:r>
              <a:rPr lang="it-IT" sz="1100" dirty="0" err="1">
                <a:latin typeface="Corbel" panose="020B0503020204020204" pitchFamily="34" charset="0"/>
              </a:rPr>
              <a:t>him</a:t>
            </a:r>
            <a:r>
              <a:rPr lang="it-IT" sz="1100" dirty="0">
                <a:latin typeface="Corbel" panose="020B0503020204020204" pitchFamily="34" charset="0"/>
              </a:rPr>
              <a:t> to </a:t>
            </a:r>
            <a:r>
              <a:rPr lang="it-IT" sz="1100" dirty="0" err="1">
                <a:latin typeface="Corbel" panose="020B0503020204020204" pitchFamily="34" charset="0"/>
              </a:rPr>
              <a:t>easily</a:t>
            </a:r>
            <a:r>
              <a:rPr lang="it-IT" sz="1100" dirty="0">
                <a:latin typeface="Corbel" panose="020B0503020204020204" pitchFamily="34" charset="0"/>
              </a:rPr>
              <a:t> </a:t>
            </a:r>
            <a:r>
              <a:rPr lang="it-IT" sz="1100" dirty="0" err="1">
                <a:latin typeface="Corbel" panose="020B0503020204020204" pitchFamily="34" charset="0"/>
              </a:rPr>
              <a:t>understanding</a:t>
            </a:r>
            <a:r>
              <a:rPr lang="it-IT" sz="1100" dirty="0">
                <a:latin typeface="Corbel" panose="020B0503020204020204" pitchFamily="34" charset="0"/>
              </a:rPr>
              <a:t> the </a:t>
            </a:r>
            <a:r>
              <a:rPr lang="it-IT" sz="1100" dirty="0" err="1">
                <a:latin typeface="Corbel" panose="020B0503020204020204" pitchFamily="34" charset="0"/>
              </a:rPr>
              <a:t>needed</a:t>
            </a:r>
            <a:r>
              <a:rPr lang="it-IT" sz="1100" dirty="0">
                <a:latin typeface="Corbel" panose="020B0503020204020204" pitchFamily="34" charset="0"/>
              </a:rPr>
              <a:t> </a:t>
            </a:r>
            <a:r>
              <a:rPr lang="it-IT" sz="1100" dirty="0" err="1">
                <a:latin typeface="Corbel" panose="020B0503020204020204" pitchFamily="34" charset="0"/>
              </a:rPr>
              <a:t>operations</a:t>
            </a:r>
            <a:r>
              <a:rPr lang="it-IT" sz="1100" dirty="0">
                <a:latin typeface="Corbel" panose="020B0503020204020204" pitchFamily="34" charset="0"/>
              </a:rPr>
              <a:t> to be </a:t>
            </a:r>
            <a:r>
              <a:rPr lang="it-IT" sz="1100" dirty="0" smtClean="0">
                <a:latin typeface="Corbel" panose="020B0503020204020204" pitchFamily="34" charset="0"/>
              </a:rPr>
              <a:t>made.</a:t>
            </a:r>
            <a:endParaRPr lang="it-IT" sz="1100" dirty="0">
              <a:latin typeface="Corbel" panose="020B0503020204020204" pitchFamily="34" charset="0"/>
            </a:endParaRPr>
          </a:p>
          <a:p>
            <a:pPr algn="just"/>
            <a:endParaRPr lang="it-IT" sz="1100" dirty="0" smtClean="0">
              <a:latin typeface="Corbel" panose="020B0503020204020204" pitchFamily="34" charset="0"/>
            </a:endParaRPr>
          </a:p>
          <a:p>
            <a:pPr algn="just"/>
            <a:r>
              <a:rPr lang="it-IT" sz="1100" dirty="0" smtClean="0">
                <a:latin typeface="Corbel" panose="020B0503020204020204" pitchFamily="34" charset="0"/>
              </a:rPr>
              <a:t>The </a:t>
            </a:r>
            <a:r>
              <a:rPr lang="it-IT" sz="1100" dirty="0">
                <a:latin typeface="Corbel" panose="020B0503020204020204" pitchFamily="34" charset="0"/>
              </a:rPr>
              <a:t>Service centre </a:t>
            </a:r>
            <a:r>
              <a:rPr lang="it-IT" sz="1100" dirty="0" err="1">
                <a:latin typeface="Corbel" panose="020B0503020204020204" pitchFamily="34" charset="0"/>
              </a:rPr>
              <a:t>is</a:t>
            </a:r>
            <a:r>
              <a:rPr lang="it-IT" sz="1100" dirty="0">
                <a:latin typeface="Corbel" panose="020B0503020204020204" pitchFamily="34" charset="0"/>
              </a:rPr>
              <a:t> </a:t>
            </a:r>
            <a:r>
              <a:rPr lang="it-IT" sz="1100" dirty="0" err="1">
                <a:latin typeface="Corbel" panose="020B0503020204020204" pitchFamily="34" charset="0"/>
              </a:rPr>
              <a:t>able</a:t>
            </a:r>
            <a:r>
              <a:rPr lang="it-IT" sz="1100" dirty="0">
                <a:latin typeface="Corbel" panose="020B0503020204020204" pitchFamily="34" charset="0"/>
              </a:rPr>
              <a:t> to </a:t>
            </a:r>
            <a:r>
              <a:rPr lang="it-IT" sz="1100" dirty="0" err="1">
                <a:latin typeface="Corbel" panose="020B0503020204020204" pitchFamily="34" charset="0"/>
              </a:rPr>
              <a:t>even</a:t>
            </a:r>
            <a:r>
              <a:rPr lang="it-IT" sz="1100" dirty="0">
                <a:latin typeface="Corbel" panose="020B0503020204020204" pitchFamily="34" charset="0"/>
              </a:rPr>
              <a:t> share </a:t>
            </a:r>
            <a:r>
              <a:rPr lang="it-IT" sz="1100" dirty="0" err="1">
                <a:latin typeface="Corbel" panose="020B0503020204020204" pitchFamily="34" charset="0"/>
              </a:rPr>
              <a:t>wiring</a:t>
            </a:r>
            <a:r>
              <a:rPr lang="it-IT" sz="1100" dirty="0">
                <a:latin typeface="Corbel" panose="020B0503020204020204" pitchFamily="34" charset="0"/>
              </a:rPr>
              <a:t> </a:t>
            </a:r>
            <a:r>
              <a:rPr lang="it-IT" sz="1100" dirty="0" err="1">
                <a:latin typeface="Corbel" panose="020B0503020204020204" pitchFamily="34" charset="0"/>
              </a:rPr>
              <a:t>diagrams</a:t>
            </a:r>
            <a:r>
              <a:rPr lang="it-IT" sz="1100" dirty="0">
                <a:latin typeface="Corbel" panose="020B0503020204020204" pitchFamily="34" charset="0"/>
              </a:rPr>
              <a:t>, </a:t>
            </a:r>
            <a:r>
              <a:rPr lang="it-IT" sz="1100" dirty="0" err="1">
                <a:latin typeface="Corbel" panose="020B0503020204020204" pitchFamily="34" charset="0"/>
              </a:rPr>
              <a:t>reference</a:t>
            </a:r>
            <a:r>
              <a:rPr lang="it-IT" sz="1100" dirty="0">
                <a:latin typeface="Corbel" panose="020B0503020204020204" pitchFamily="34" charset="0"/>
              </a:rPr>
              <a:t> </a:t>
            </a:r>
            <a:r>
              <a:rPr lang="it-IT" sz="1100" dirty="0" err="1">
                <a:latin typeface="Corbel" panose="020B0503020204020204" pitchFamily="34" charset="0"/>
              </a:rPr>
              <a:t>manual</a:t>
            </a:r>
            <a:r>
              <a:rPr lang="it-IT" sz="1100" dirty="0">
                <a:latin typeface="Corbel" panose="020B0503020204020204" pitchFamily="34" charset="0"/>
              </a:rPr>
              <a:t>, images and </a:t>
            </a:r>
            <a:r>
              <a:rPr lang="it-IT" sz="1100" dirty="0" err="1">
                <a:latin typeface="Corbel" panose="020B0503020204020204" pitchFamily="34" charset="0"/>
              </a:rPr>
              <a:t>details</a:t>
            </a:r>
            <a:r>
              <a:rPr lang="it-IT" sz="1100" dirty="0">
                <a:latin typeface="Corbel" panose="020B0503020204020204" pitchFamily="34" charset="0"/>
              </a:rPr>
              <a:t>.</a:t>
            </a:r>
          </a:p>
          <a:p>
            <a:pPr algn="just"/>
            <a:r>
              <a:rPr lang="it-IT" sz="1100" dirty="0" err="1">
                <a:latin typeface="Corbel" panose="020B0503020204020204" pitchFamily="34" charset="0"/>
              </a:rPr>
              <a:t>All</a:t>
            </a:r>
            <a:r>
              <a:rPr lang="it-IT" sz="1100" dirty="0">
                <a:latin typeface="Corbel" panose="020B0503020204020204" pitchFamily="34" charset="0"/>
              </a:rPr>
              <a:t> of </a:t>
            </a:r>
            <a:r>
              <a:rPr lang="it-IT" sz="1100" dirty="0" err="1">
                <a:latin typeface="Corbel" panose="020B0503020204020204" pitchFamily="34" charset="0"/>
              </a:rPr>
              <a:t>this</a:t>
            </a:r>
            <a:r>
              <a:rPr lang="it-IT" sz="1100" dirty="0">
                <a:latin typeface="Corbel" panose="020B0503020204020204" pitchFamily="34" charset="0"/>
              </a:rPr>
              <a:t> info </a:t>
            </a:r>
            <a:r>
              <a:rPr lang="it-IT" sz="1100" dirty="0" err="1">
                <a:latin typeface="Corbel" panose="020B0503020204020204" pitchFamily="34" charset="0"/>
              </a:rPr>
              <a:t>will</a:t>
            </a:r>
            <a:r>
              <a:rPr lang="it-IT" sz="1100" dirty="0">
                <a:latin typeface="Corbel" panose="020B0503020204020204" pitchFamily="34" charset="0"/>
              </a:rPr>
              <a:t> </a:t>
            </a:r>
            <a:r>
              <a:rPr lang="it-IT" sz="1100" dirty="0" err="1">
                <a:latin typeface="Corbel" panose="020B0503020204020204" pitchFamily="34" charset="0"/>
              </a:rPr>
              <a:t>allow</a:t>
            </a:r>
            <a:r>
              <a:rPr lang="it-IT" sz="1100" dirty="0">
                <a:latin typeface="Corbel" panose="020B0503020204020204" pitchFamily="34" charset="0"/>
              </a:rPr>
              <a:t> to the </a:t>
            </a:r>
            <a:r>
              <a:rPr lang="it-IT" sz="1100" dirty="0" err="1">
                <a:latin typeface="Corbel" panose="020B0503020204020204" pitchFamily="34" charset="0"/>
              </a:rPr>
              <a:t>technician</a:t>
            </a:r>
            <a:r>
              <a:rPr lang="it-IT" sz="1100" dirty="0">
                <a:latin typeface="Corbel" panose="020B0503020204020204" pitchFamily="34" charset="0"/>
              </a:rPr>
              <a:t> the </a:t>
            </a:r>
            <a:r>
              <a:rPr lang="it-IT" sz="1100" dirty="0" err="1">
                <a:latin typeface="Corbel" panose="020B0503020204020204" pitchFamily="34" charset="0"/>
              </a:rPr>
              <a:t>most</a:t>
            </a:r>
            <a:r>
              <a:rPr lang="it-IT" sz="1100" dirty="0">
                <a:latin typeface="Corbel" panose="020B0503020204020204" pitchFamily="34" charset="0"/>
              </a:rPr>
              <a:t> easy and fast </a:t>
            </a:r>
            <a:r>
              <a:rPr lang="it-IT" sz="1100" dirty="0" err="1">
                <a:latin typeface="Corbel" panose="020B0503020204020204" pitchFamily="34" charset="0"/>
              </a:rPr>
              <a:t>resolution</a:t>
            </a:r>
            <a:r>
              <a:rPr lang="it-IT" sz="1100" dirty="0">
                <a:latin typeface="Corbel" panose="020B0503020204020204" pitchFamily="34" charset="0"/>
              </a:rPr>
              <a:t> </a:t>
            </a:r>
            <a:r>
              <a:rPr lang="it-IT" sz="1100" dirty="0" smtClean="0">
                <a:latin typeface="Corbel" panose="020B0503020204020204" pitchFamily="34" charset="0"/>
              </a:rPr>
              <a:t>of </a:t>
            </a:r>
            <a:r>
              <a:rPr lang="it-IT" sz="1100" dirty="0">
                <a:latin typeface="Corbel" panose="020B0503020204020204" pitchFamily="34" charset="0"/>
              </a:rPr>
              <a:t>the </a:t>
            </a:r>
            <a:r>
              <a:rPr lang="it-IT" sz="1100" dirty="0" err="1">
                <a:latin typeface="Corbel" panose="020B0503020204020204" pitchFamily="34" charset="0"/>
              </a:rPr>
              <a:t>problem</a:t>
            </a:r>
            <a:r>
              <a:rPr lang="it-IT" sz="1100" dirty="0" smtClean="0">
                <a:latin typeface="Corbel" panose="020B0503020204020204" pitchFamily="34" charset="0"/>
              </a:rPr>
              <a:t>.</a:t>
            </a:r>
            <a:endParaRPr lang="it-IT" sz="1100" dirty="0">
              <a:latin typeface="Corbel" panose="020B0503020204020204" pitchFamily="34" charset="0"/>
            </a:endParaRPr>
          </a:p>
        </p:txBody>
      </p:sp>
      <p:grpSp>
        <p:nvGrpSpPr>
          <p:cNvPr id="15" name="Gruppo 14"/>
          <p:cNvGrpSpPr/>
          <p:nvPr/>
        </p:nvGrpSpPr>
        <p:grpSpPr>
          <a:xfrm>
            <a:off x="445018" y="7098548"/>
            <a:ext cx="2756705" cy="1478813"/>
            <a:chOff x="528578" y="7064267"/>
            <a:chExt cx="6052268" cy="777569"/>
          </a:xfrm>
        </p:grpSpPr>
        <p:sp>
          <p:nvSpPr>
            <p:cNvPr id="12" name="Rettangolo 11"/>
            <p:cNvSpPr/>
            <p:nvPr/>
          </p:nvSpPr>
          <p:spPr>
            <a:xfrm>
              <a:off x="562128" y="7064267"/>
              <a:ext cx="5836981" cy="777569"/>
            </a:xfrm>
            <a:prstGeom prst="rect">
              <a:avLst/>
            </a:prstGeom>
            <a:solidFill>
              <a:srgbClr val="3844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528578" y="7244077"/>
              <a:ext cx="6052268" cy="388394"/>
            </a:xfrm>
            <a:prstGeom prst="rect">
              <a:avLst/>
            </a:prstGeom>
            <a:noFill/>
          </p:spPr>
          <p:txBody>
            <a:bodyPr wrap="square" rtlCol="0">
              <a:spAutoFit/>
            </a:bodyPr>
            <a:lstStyle/>
            <a:p>
              <a:pPr algn="ctr"/>
              <a:r>
                <a:rPr lang="it-IT" sz="1400" b="1" dirty="0" err="1" smtClean="0">
                  <a:solidFill>
                    <a:schemeClr val="bg1"/>
                  </a:solidFill>
                  <a:latin typeface="Corbel" panose="020B0503020204020204" pitchFamily="34" charset="0"/>
                </a:rPr>
                <a:t>Revix</a:t>
              </a:r>
              <a:r>
                <a:rPr lang="it-IT" sz="1400" b="1" dirty="0" smtClean="0">
                  <a:solidFill>
                    <a:schemeClr val="bg1"/>
                  </a:solidFill>
                  <a:latin typeface="Corbel" panose="020B0503020204020204" pitchFamily="34" charset="0"/>
                </a:rPr>
                <a:t>: </a:t>
              </a:r>
              <a:r>
                <a:rPr lang="it-IT" sz="1400" b="1" dirty="0" err="1" smtClean="0">
                  <a:solidFill>
                    <a:schemeClr val="bg1"/>
                  </a:solidFill>
                  <a:latin typeface="Corbel" panose="020B0503020204020204" pitchFamily="34" charset="0"/>
                </a:rPr>
                <a:t>how</a:t>
              </a:r>
              <a:r>
                <a:rPr lang="it-IT" sz="1400" b="1" dirty="0" smtClean="0">
                  <a:solidFill>
                    <a:schemeClr val="bg1"/>
                  </a:solidFill>
                  <a:latin typeface="Corbel" panose="020B0503020204020204" pitchFamily="34" charset="0"/>
                </a:rPr>
                <a:t> </a:t>
              </a:r>
              <a:r>
                <a:rPr lang="it-IT" sz="1400" b="1" dirty="0" err="1" smtClean="0">
                  <a:solidFill>
                    <a:schemeClr val="bg1"/>
                  </a:solidFill>
                  <a:latin typeface="Corbel" panose="020B0503020204020204" pitchFamily="34" charset="0"/>
                </a:rPr>
                <a:t>technology</a:t>
              </a:r>
              <a:r>
                <a:rPr lang="it-IT" sz="1400" b="1" dirty="0" smtClean="0">
                  <a:solidFill>
                    <a:schemeClr val="bg1"/>
                  </a:solidFill>
                  <a:latin typeface="Corbel" panose="020B0503020204020204" pitchFamily="34" charset="0"/>
                </a:rPr>
                <a:t> can </a:t>
              </a:r>
              <a:r>
                <a:rPr lang="it-IT" sz="1400" b="1" dirty="0" err="1" smtClean="0">
                  <a:solidFill>
                    <a:schemeClr val="bg1"/>
                  </a:solidFill>
                  <a:latin typeface="Corbel" panose="020B0503020204020204" pitchFamily="34" charset="0"/>
                </a:rPr>
                <a:t>change</a:t>
              </a:r>
              <a:r>
                <a:rPr lang="it-IT" sz="1400" b="1" dirty="0" smtClean="0">
                  <a:solidFill>
                    <a:schemeClr val="bg1"/>
                  </a:solidFill>
                  <a:latin typeface="Corbel" panose="020B0503020204020204" pitchFamily="34" charset="0"/>
                </a:rPr>
                <a:t> </a:t>
              </a:r>
              <a:r>
                <a:rPr lang="it-IT" sz="1400" b="1" dirty="0" err="1" smtClean="0">
                  <a:solidFill>
                    <a:schemeClr val="bg1"/>
                  </a:solidFill>
                  <a:latin typeface="Corbel" panose="020B0503020204020204" pitchFamily="34" charset="0"/>
                </a:rPr>
                <a:t>our</a:t>
              </a:r>
              <a:r>
                <a:rPr lang="it-IT" sz="1400" b="1" dirty="0" smtClean="0">
                  <a:solidFill>
                    <a:schemeClr val="bg1"/>
                  </a:solidFill>
                  <a:latin typeface="Corbel" panose="020B0503020204020204" pitchFamily="34" charset="0"/>
                </a:rPr>
                <a:t> work</a:t>
              </a:r>
            </a:p>
            <a:p>
              <a:pPr algn="ctr"/>
              <a:r>
                <a:rPr lang="it-IT" sz="1400" b="1" dirty="0" err="1" smtClean="0">
                  <a:solidFill>
                    <a:schemeClr val="bg1"/>
                  </a:solidFill>
                  <a:latin typeface="Corbel" panose="020B0503020204020204" pitchFamily="34" charset="0"/>
                </a:rPr>
                <a:t>approach</a:t>
              </a:r>
              <a:endParaRPr lang="it-IT" sz="1400" b="1" dirty="0">
                <a:solidFill>
                  <a:schemeClr val="bg1"/>
                </a:solidFill>
                <a:latin typeface="Corbel" panose="020B0503020204020204" pitchFamily="34" charset="0"/>
              </a:endParaRPr>
            </a:p>
          </p:txBody>
        </p:sp>
      </p:grpSp>
      <p:sp>
        <p:nvSpPr>
          <p:cNvPr id="10" name="Rettangolo 9"/>
          <p:cNvSpPr/>
          <p:nvPr/>
        </p:nvSpPr>
        <p:spPr>
          <a:xfrm>
            <a:off x="516194" y="751498"/>
            <a:ext cx="5928851" cy="17372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445019" y="396965"/>
            <a:ext cx="2414994" cy="369332"/>
          </a:xfrm>
          <a:prstGeom prst="rect">
            <a:avLst/>
          </a:prstGeom>
          <a:noFill/>
        </p:spPr>
        <p:txBody>
          <a:bodyPr wrap="none" rtlCol="0">
            <a:spAutoFit/>
          </a:bodyPr>
          <a:lstStyle/>
          <a:p>
            <a:r>
              <a:rPr lang="it-IT" b="1" dirty="0" smtClean="0">
                <a:solidFill>
                  <a:srgbClr val="384453"/>
                </a:solidFill>
                <a:latin typeface="Corbel" panose="020B0503020204020204" pitchFamily="34" charset="0"/>
              </a:rPr>
              <a:t>How </a:t>
            </a:r>
            <a:r>
              <a:rPr lang="it-IT" b="1" dirty="0" err="1" smtClean="0">
                <a:solidFill>
                  <a:srgbClr val="384453"/>
                </a:solidFill>
                <a:latin typeface="Corbel" panose="020B0503020204020204" pitchFamily="34" charset="0"/>
              </a:rPr>
              <a:t>does</a:t>
            </a:r>
            <a:r>
              <a:rPr lang="it-IT" b="1" dirty="0" smtClean="0">
                <a:solidFill>
                  <a:srgbClr val="384453"/>
                </a:solidFill>
                <a:latin typeface="Corbel" panose="020B0503020204020204" pitchFamily="34" charset="0"/>
              </a:rPr>
              <a:t> </a:t>
            </a:r>
            <a:r>
              <a:rPr lang="it-IT" b="1" dirty="0" err="1" smtClean="0">
                <a:solidFill>
                  <a:srgbClr val="384453"/>
                </a:solidFill>
                <a:latin typeface="Corbel" panose="020B0503020204020204" pitchFamily="34" charset="0"/>
              </a:rPr>
              <a:t>Revix</a:t>
            </a:r>
            <a:r>
              <a:rPr lang="it-IT" b="1" dirty="0" smtClean="0">
                <a:solidFill>
                  <a:srgbClr val="384453"/>
                </a:solidFill>
                <a:latin typeface="Corbel" panose="020B0503020204020204" pitchFamily="34" charset="0"/>
              </a:rPr>
              <a:t> work?</a:t>
            </a:r>
            <a:endParaRPr lang="it-IT" dirty="0"/>
          </a:p>
        </p:txBody>
      </p:sp>
      <p:pic>
        <p:nvPicPr>
          <p:cNvPr id="18" name="Immagin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2599" y="7100190"/>
            <a:ext cx="2910007" cy="2157984"/>
          </a:xfrm>
          <a:prstGeom prst="rect">
            <a:avLst/>
          </a:prstGeom>
        </p:spPr>
      </p:pic>
      <p:sp>
        <p:nvSpPr>
          <p:cNvPr id="19" name="Rettangolo 18"/>
          <p:cNvSpPr/>
          <p:nvPr/>
        </p:nvSpPr>
        <p:spPr>
          <a:xfrm>
            <a:off x="460112" y="8759354"/>
            <a:ext cx="2658645" cy="498820"/>
          </a:xfrm>
          <a:prstGeom prst="rect">
            <a:avLst/>
          </a:prstGeom>
          <a:solidFill>
            <a:srgbClr val="839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3" name="Immagin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3699" y="2110365"/>
            <a:ext cx="2539682" cy="2539682"/>
          </a:xfrm>
          <a:prstGeom prst="rect">
            <a:avLst/>
          </a:prstGeom>
        </p:spPr>
      </p:pic>
      <p:pic>
        <p:nvPicPr>
          <p:cNvPr id="24" name="Immagin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3667" y="2110365"/>
            <a:ext cx="2539682" cy="2539682"/>
          </a:xfrm>
          <a:prstGeom prst="rect">
            <a:avLst/>
          </a:prstGeom>
        </p:spPr>
      </p:pic>
    </p:spTree>
    <p:extLst>
      <p:ext uri="{BB962C8B-B14F-4D97-AF65-F5344CB8AC3E}">
        <p14:creationId xmlns:p14="http://schemas.microsoft.com/office/powerpoint/2010/main" val="35211141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po 21"/>
          <p:cNvGrpSpPr/>
          <p:nvPr/>
        </p:nvGrpSpPr>
        <p:grpSpPr>
          <a:xfrm>
            <a:off x="536683" y="1320059"/>
            <a:ext cx="5908362" cy="1094237"/>
            <a:chOff x="536683" y="1206430"/>
            <a:chExt cx="5908362" cy="1094237"/>
          </a:xfrm>
        </p:grpSpPr>
        <p:sp>
          <p:nvSpPr>
            <p:cNvPr id="12" name="CasellaDiTesto 11"/>
            <p:cNvSpPr txBox="1"/>
            <p:nvPr/>
          </p:nvSpPr>
          <p:spPr>
            <a:xfrm>
              <a:off x="2691176" y="1233168"/>
              <a:ext cx="3753869" cy="430887"/>
            </a:xfrm>
            <a:prstGeom prst="rect">
              <a:avLst/>
            </a:prstGeom>
            <a:noFill/>
          </p:spPr>
          <p:txBody>
            <a:bodyPr wrap="square" rtlCol="0">
              <a:spAutoFit/>
            </a:bodyPr>
            <a:lstStyle/>
            <a:p>
              <a:pPr algn="just"/>
              <a:r>
                <a:rPr lang="it-IT" sz="1100" dirty="0">
                  <a:latin typeface="Corbel" panose="020B0503020204020204" pitchFamily="34" charset="0"/>
                </a:rPr>
                <a:t>The </a:t>
              </a:r>
              <a:r>
                <a:rPr lang="it-IT" sz="1100" dirty="0" err="1">
                  <a:latin typeface="Corbel" panose="020B0503020204020204" pitchFamily="34" charset="0"/>
                </a:rPr>
                <a:t>technician</a:t>
              </a:r>
              <a:r>
                <a:rPr lang="it-IT" sz="1100" dirty="0">
                  <a:latin typeface="Corbel" panose="020B0503020204020204" pitchFamily="34" charset="0"/>
                </a:rPr>
                <a:t> </a:t>
              </a:r>
              <a:r>
                <a:rPr lang="it-IT" sz="1100" dirty="0" err="1">
                  <a:latin typeface="Corbel" panose="020B0503020204020204" pitchFamily="34" charset="0"/>
                </a:rPr>
                <a:t>connects</a:t>
              </a:r>
              <a:r>
                <a:rPr lang="it-IT" sz="1100" dirty="0">
                  <a:latin typeface="Corbel" panose="020B0503020204020204" pitchFamily="34" charset="0"/>
                </a:rPr>
                <a:t> </a:t>
              </a:r>
              <a:r>
                <a:rPr lang="it-IT" sz="1100" dirty="0" smtClean="0">
                  <a:latin typeface="Corbel" panose="020B0503020204020204" pitchFamily="34" charset="0"/>
                </a:rPr>
                <a:t>to </a:t>
              </a:r>
              <a:r>
                <a:rPr lang="it-IT" sz="1100" dirty="0">
                  <a:latin typeface="Corbel" panose="020B0503020204020204" pitchFamily="34" charset="0"/>
                </a:rPr>
                <a:t>the Service centre </a:t>
              </a:r>
              <a:r>
                <a:rPr lang="it-IT" sz="1100" dirty="0" err="1">
                  <a:latin typeface="Corbel" panose="020B0503020204020204" pitchFamily="34" charset="0"/>
                </a:rPr>
                <a:t>through</a:t>
              </a:r>
              <a:r>
                <a:rPr lang="it-IT" sz="1100" dirty="0">
                  <a:latin typeface="Corbel" panose="020B0503020204020204" pitchFamily="34" charset="0"/>
                </a:rPr>
                <a:t> </a:t>
              </a:r>
              <a:r>
                <a:rPr lang="it-IT" sz="1100" dirty="0" err="1" smtClean="0">
                  <a:latin typeface="Corbel" panose="020B0503020204020204" pitchFamily="34" charset="0"/>
                </a:rPr>
                <a:t>Revix</a:t>
              </a:r>
              <a:r>
                <a:rPr lang="it-IT" sz="1100" dirty="0" smtClean="0">
                  <a:latin typeface="Corbel" panose="020B0503020204020204" pitchFamily="34" charset="0"/>
                </a:rPr>
                <a:t> </a:t>
              </a:r>
              <a:r>
                <a:rPr lang="it-IT" sz="1100" dirty="0" err="1" smtClean="0">
                  <a:latin typeface="Corbel" panose="020B0503020204020204" pitchFamily="34" charset="0"/>
                </a:rPr>
                <a:t>App</a:t>
              </a:r>
              <a:endParaRPr lang="it-IT" sz="1100" dirty="0">
                <a:latin typeface="Corbel" panose="020B0503020204020204" pitchFamily="34" charset="0"/>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0235" y="1206430"/>
              <a:ext cx="450941" cy="450941"/>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683" y="1231972"/>
              <a:ext cx="1603043" cy="1068695"/>
            </a:xfrm>
            <a:prstGeom prst="rect">
              <a:avLst/>
            </a:prstGeom>
            <a:effectLst>
              <a:outerShdw blurRad="152400" dist="38100" dir="2700000" sx="103000" sy="103000" algn="tl" rotWithShape="0">
                <a:prstClr val="black">
                  <a:alpha val="40000"/>
                </a:prstClr>
              </a:outerShdw>
            </a:effectLst>
          </p:spPr>
        </p:pic>
      </p:grpSp>
      <p:grpSp>
        <p:nvGrpSpPr>
          <p:cNvPr id="10" name="Gruppo 9"/>
          <p:cNvGrpSpPr/>
          <p:nvPr/>
        </p:nvGrpSpPr>
        <p:grpSpPr>
          <a:xfrm>
            <a:off x="516194" y="2930652"/>
            <a:ext cx="5895393" cy="1058944"/>
            <a:chOff x="536683" y="2669187"/>
            <a:chExt cx="5895393" cy="1058944"/>
          </a:xfrm>
        </p:grpSpPr>
        <p:pic>
          <p:nvPicPr>
            <p:cNvPr id="11" name="Immagin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0152" y="2669187"/>
              <a:ext cx="1411924" cy="1058944"/>
            </a:xfrm>
            <a:prstGeom prst="rect">
              <a:avLst/>
            </a:prstGeom>
            <a:effectLst>
              <a:outerShdw blurRad="152400" dist="38100" dir="2700000" sx="103000" sy="103000" algn="tl" rotWithShape="0">
                <a:prstClr val="black">
                  <a:alpha val="40000"/>
                </a:prstClr>
              </a:outerShdw>
            </a:effectLst>
          </p:spPr>
        </p:pic>
        <p:pic>
          <p:nvPicPr>
            <p:cNvPr id="6" name="Immagin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683" y="2669187"/>
              <a:ext cx="450941" cy="450941"/>
            </a:xfrm>
            <a:prstGeom prst="rect">
              <a:avLst/>
            </a:prstGeom>
          </p:spPr>
        </p:pic>
        <p:sp>
          <p:nvSpPr>
            <p:cNvPr id="9" name="CasellaDiTesto 8"/>
            <p:cNvSpPr txBox="1"/>
            <p:nvPr/>
          </p:nvSpPr>
          <p:spPr>
            <a:xfrm>
              <a:off x="1095081" y="2675032"/>
              <a:ext cx="3758273" cy="600164"/>
            </a:xfrm>
            <a:prstGeom prst="rect">
              <a:avLst/>
            </a:prstGeom>
            <a:noFill/>
          </p:spPr>
          <p:txBody>
            <a:bodyPr wrap="square" rtlCol="0">
              <a:spAutoFit/>
            </a:bodyPr>
            <a:lstStyle/>
            <a:p>
              <a:pPr algn="just"/>
              <a:r>
                <a:rPr lang="it-IT" sz="1100" dirty="0">
                  <a:latin typeface="Corbel" panose="020B0503020204020204" pitchFamily="34" charset="0"/>
                </a:rPr>
                <a:t>The </a:t>
              </a:r>
              <a:r>
                <a:rPr lang="it-IT" sz="1100" dirty="0" err="1">
                  <a:latin typeface="Corbel" panose="020B0503020204020204" pitchFamily="34" charset="0"/>
                </a:rPr>
                <a:t>technician</a:t>
              </a:r>
              <a:r>
                <a:rPr lang="it-IT" sz="1100" dirty="0">
                  <a:latin typeface="Corbel" panose="020B0503020204020204" pitchFamily="34" charset="0"/>
                </a:rPr>
                <a:t>, </a:t>
              </a:r>
              <a:r>
                <a:rPr lang="it-IT" sz="1100" dirty="0" smtClean="0">
                  <a:latin typeface="Corbel" panose="020B0503020204020204" pitchFamily="34" charset="0"/>
                </a:rPr>
                <a:t>by </a:t>
              </a:r>
              <a:r>
                <a:rPr lang="it-IT" sz="1100" dirty="0" err="1">
                  <a:latin typeface="Corbel" panose="020B0503020204020204" pitchFamily="34" charset="0"/>
                </a:rPr>
                <a:t>using</a:t>
              </a:r>
              <a:r>
                <a:rPr lang="it-IT" sz="1100" dirty="0">
                  <a:latin typeface="Corbel" panose="020B0503020204020204" pitchFamily="34" charset="0"/>
                </a:rPr>
                <a:t> </a:t>
              </a:r>
              <a:r>
                <a:rPr lang="it-IT" sz="1100" dirty="0" err="1">
                  <a:latin typeface="Corbel" panose="020B0503020204020204" pitchFamily="34" charset="0"/>
                </a:rPr>
                <a:t>Revix</a:t>
              </a:r>
              <a:r>
                <a:rPr lang="it-IT" sz="1100" dirty="0">
                  <a:latin typeface="Corbel" panose="020B0503020204020204" pitchFamily="34" charset="0"/>
                </a:rPr>
                <a:t> </a:t>
              </a:r>
              <a:r>
                <a:rPr lang="it-IT" sz="1100" dirty="0" err="1">
                  <a:latin typeface="Corbel" panose="020B0503020204020204" pitchFamily="34" charset="0"/>
                </a:rPr>
                <a:t>is</a:t>
              </a:r>
              <a:r>
                <a:rPr lang="it-IT" sz="1100" dirty="0">
                  <a:latin typeface="Corbel" panose="020B0503020204020204" pitchFamily="34" charset="0"/>
                </a:rPr>
                <a:t> </a:t>
              </a:r>
              <a:r>
                <a:rPr lang="it-IT" sz="1100" dirty="0" err="1">
                  <a:latin typeface="Corbel" panose="020B0503020204020204" pitchFamily="34" charset="0"/>
                </a:rPr>
                <a:t>connected</a:t>
              </a:r>
              <a:r>
                <a:rPr lang="it-IT" sz="1100" dirty="0">
                  <a:latin typeface="Corbel" panose="020B0503020204020204" pitchFamily="34" charset="0"/>
                </a:rPr>
                <a:t> </a:t>
              </a:r>
              <a:r>
                <a:rPr lang="it-IT" sz="1100" dirty="0" err="1">
                  <a:latin typeface="Corbel" panose="020B0503020204020204" pitchFamily="34" charset="0"/>
                </a:rPr>
                <a:t>through</a:t>
              </a:r>
              <a:r>
                <a:rPr lang="it-IT" sz="1100" dirty="0">
                  <a:latin typeface="Corbel" panose="020B0503020204020204" pitchFamily="34" charset="0"/>
                </a:rPr>
                <a:t> VoIP -  “audio – video”  with the Service centre </a:t>
              </a:r>
              <a:r>
                <a:rPr lang="it-IT" sz="1100" dirty="0" err="1">
                  <a:latin typeface="Corbel" panose="020B0503020204020204" pitchFamily="34" charset="0"/>
                </a:rPr>
                <a:t>which</a:t>
              </a:r>
              <a:r>
                <a:rPr lang="it-IT" sz="1100" dirty="0">
                  <a:latin typeface="Corbel" panose="020B0503020204020204" pitchFamily="34" charset="0"/>
                </a:rPr>
                <a:t> </a:t>
              </a:r>
              <a:r>
                <a:rPr lang="it-IT" sz="1100" dirty="0" err="1">
                  <a:latin typeface="Corbel" panose="020B0503020204020204" pitchFamily="34" charset="0"/>
                </a:rPr>
                <a:t>looks</a:t>
              </a:r>
              <a:r>
                <a:rPr lang="it-IT" sz="1100" dirty="0">
                  <a:latin typeface="Corbel" panose="020B0503020204020204" pitchFamily="34" charset="0"/>
                </a:rPr>
                <a:t> over the </a:t>
              </a:r>
              <a:r>
                <a:rPr lang="it-IT" sz="1100" dirty="0" err="1" smtClean="0">
                  <a:latin typeface="Corbel" panose="020B0503020204020204" pitchFamily="34" charset="0"/>
                </a:rPr>
                <a:t>problematic</a:t>
              </a:r>
              <a:r>
                <a:rPr lang="it-IT" sz="1100" dirty="0" smtClean="0">
                  <a:latin typeface="Corbel" panose="020B0503020204020204" pitchFamily="34" charset="0"/>
                </a:rPr>
                <a:t> situation.</a:t>
              </a:r>
              <a:endParaRPr lang="it-IT" sz="1100" dirty="0">
                <a:latin typeface="Corbel" panose="020B0503020204020204" pitchFamily="34" charset="0"/>
              </a:endParaRPr>
            </a:p>
          </p:txBody>
        </p:sp>
      </p:grpSp>
      <p:grpSp>
        <p:nvGrpSpPr>
          <p:cNvPr id="7" name="Gruppo 6"/>
          <p:cNvGrpSpPr/>
          <p:nvPr/>
        </p:nvGrpSpPr>
        <p:grpSpPr>
          <a:xfrm>
            <a:off x="536683" y="4360702"/>
            <a:ext cx="5857880" cy="3062574"/>
            <a:chOff x="536683" y="4144326"/>
            <a:chExt cx="5857880" cy="3062574"/>
          </a:xfrm>
        </p:grpSpPr>
        <p:pic>
          <p:nvPicPr>
            <p:cNvPr id="8" name="Immagin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2247" y="5004428"/>
              <a:ext cx="2742316" cy="2044315"/>
            </a:xfrm>
            <a:prstGeom prst="rect">
              <a:avLst/>
            </a:prstGeom>
          </p:spPr>
        </p:pic>
        <p:grpSp>
          <p:nvGrpSpPr>
            <p:cNvPr id="3" name="Gruppo 2"/>
            <p:cNvGrpSpPr/>
            <p:nvPr/>
          </p:nvGrpSpPr>
          <p:grpSpPr>
            <a:xfrm>
              <a:off x="536683" y="4144326"/>
              <a:ext cx="5857880" cy="602801"/>
              <a:chOff x="536683" y="4144326"/>
              <a:chExt cx="5857880" cy="602801"/>
            </a:xfrm>
          </p:grpSpPr>
          <p:pic>
            <p:nvPicPr>
              <p:cNvPr id="13" name="Immagin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6683" y="4144326"/>
                <a:ext cx="450941" cy="459492"/>
              </a:xfrm>
              <a:prstGeom prst="rect">
                <a:avLst/>
              </a:prstGeom>
            </p:spPr>
          </p:pic>
          <p:sp>
            <p:nvSpPr>
              <p:cNvPr id="14" name="CasellaDiTesto 13"/>
              <p:cNvSpPr txBox="1"/>
              <p:nvPr/>
            </p:nvSpPr>
            <p:spPr>
              <a:xfrm>
                <a:off x="1159333" y="4146963"/>
                <a:ext cx="5235230" cy="600164"/>
              </a:xfrm>
              <a:prstGeom prst="rect">
                <a:avLst/>
              </a:prstGeom>
              <a:noFill/>
            </p:spPr>
            <p:txBody>
              <a:bodyPr wrap="square" rtlCol="0">
                <a:spAutoFit/>
              </a:bodyPr>
              <a:lstStyle/>
              <a:p>
                <a:pPr algn="just"/>
                <a:r>
                  <a:rPr lang="it-IT" sz="1100" dirty="0">
                    <a:latin typeface="Corbel" panose="020B0503020204020204" pitchFamily="34" charset="0"/>
                  </a:rPr>
                  <a:t>The Service centre </a:t>
                </a:r>
                <a:r>
                  <a:rPr lang="it-IT" sz="1100" dirty="0" err="1">
                    <a:latin typeface="Corbel" panose="020B0503020204020204" pitchFamily="34" charset="0"/>
                  </a:rPr>
                  <a:t>guides</a:t>
                </a:r>
                <a:r>
                  <a:rPr lang="it-IT" sz="1100" dirty="0">
                    <a:latin typeface="Corbel" panose="020B0503020204020204" pitchFamily="34" charset="0"/>
                  </a:rPr>
                  <a:t> the </a:t>
                </a:r>
                <a:r>
                  <a:rPr lang="it-IT" sz="1100" dirty="0" err="1">
                    <a:latin typeface="Corbel" panose="020B0503020204020204" pitchFamily="34" charset="0"/>
                  </a:rPr>
                  <a:t>technician</a:t>
                </a:r>
                <a:r>
                  <a:rPr lang="it-IT" sz="1100" dirty="0">
                    <a:latin typeface="Corbel" panose="020B0503020204020204" pitchFamily="34" charset="0"/>
                  </a:rPr>
                  <a:t> to the </a:t>
                </a:r>
                <a:r>
                  <a:rPr lang="it-IT" sz="1100" dirty="0" err="1">
                    <a:latin typeface="Corbel" panose="020B0503020204020204" pitchFamily="34" charset="0"/>
                  </a:rPr>
                  <a:t>problem</a:t>
                </a:r>
                <a:r>
                  <a:rPr lang="it-IT" sz="1100" dirty="0">
                    <a:latin typeface="Corbel" panose="020B0503020204020204" pitchFamily="34" charset="0"/>
                  </a:rPr>
                  <a:t> </a:t>
                </a:r>
                <a:r>
                  <a:rPr lang="it-IT" sz="1100" dirty="0" err="1">
                    <a:latin typeface="Corbel" panose="020B0503020204020204" pitchFamily="34" charset="0"/>
                  </a:rPr>
                  <a:t>resolution</a:t>
                </a:r>
                <a:r>
                  <a:rPr lang="it-IT" sz="1100" dirty="0">
                    <a:latin typeface="Corbel" panose="020B0503020204020204" pitchFamily="34" charset="0"/>
                  </a:rPr>
                  <a:t> by </a:t>
                </a:r>
                <a:r>
                  <a:rPr lang="it-IT" sz="1100" dirty="0" err="1">
                    <a:latin typeface="Corbel" panose="020B0503020204020204" pitchFamily="34" charset="0"/>
                  </a:rPr>
                  <a:t>using</a:t>
                </a:r>
                <a:r>
                  <a:rPr lang="it-IT" sz="1100" dirty="0">
                    <a:latin typeface="Corbel" panose="020B0503020204020204" pitchFamily="34" charset="0"/>
                  </a:rPr>
                  <a:t> </a:t>
                </a:r>
                <a:r>
                  <a:rPr lang="it-IT" sz="1100" dirty="0" err="1">
                    <a:latin typeface="Corbel" panose="020B0503020204020204" pitchFamily="34" charset="0"/>
                  </a:rPr>
                  <a:t>graphical</a:t>
                </a:r>
                <a:r>
                  <a:rPr lang="it-IT" sz="1100" dirty="0">
                    <a:latin typeface="Corbel" panose="020B0503020204020204" pitchFamily="34" charset="0"/>
                  </a:rPr>
                  <a:t> </a:t>
                </a:r>
                <a:r>
                  <a:rPr lang="it-IT" sz="1100" dirty="0" err="1">
                    <a:latin typeface="Corbel" panose="020B0503020204020204" pitchFamily="34" charset="0"/>
                  </a:rPr>
                  <a:t>elements</a:t>
                </a:r>
                <a:r>
                  <a:rPr lang="it-IT" sz="1100" dirty="0">
                    <a:latin typeface="Corbel" panose="020B0503020204020204" pitchFamily="34" charset="0"/>
                  </a:rPr>
                  <a:t> in </a:t>
                </a:r>
                <a:r>
                  <a:rPr lang="it-IT" sz="1100" dirty="0" smtClean="0">
                    <a:latin typeface="Corbel" panose="020B0503020204020204" pitchFamily="34" charset="0"/>
                  </a:rPr>
                  <a:t>“</a:t>
                </a:r>
                <a:r>
                  <a:rPr lang="it-IT" sz="1100" dirty="0" err="1" smtClean="0">
                    <a:latin typeface="Corbel" panose="020B0503020204020204" pitchFamily="34" charset="0"/>
                  </a:rPr>
                  <a:t>augmented</a:t>
                </a:r>
                <a:r>
                  <a:rPr lang="it-IT" sz="1100" dirty="0" smtClean="0">
                    <a:latin typeface="Corbel" panose="020B0503020204020204" pitchFamily="34" charset="0"/>
                  </a:rPr>
                  <a:t> reality”</a:t>
                </a:r>
                <a:r>
                  <a:rPr lang="it-IT" sz="1100" dirty="0">
                    <a:latin typeface="Corbel" panose="020B0503020204020204" pitchFamily="34" charset="0"/>
                  </a:rPr>
                  <a:t>, and </a:t>
                </a:r>
                <a:r>
                  <a:rPr lang="it-IT" sz="1100" dirty="0" err="1">
                    <a:latin typeface="Corbel" panose="020B0503020204020204" pitchFamily="34" charset="0"/>
                  </a:rPr>
                  <a:t>sharing</a:t>
                </a:r>
                <a:r>
                  <a:rPr lang="it-IT" sz="1100" dirty="0">
                    <a:latin typeface="Corbel" panose="020B0503020204020204" pitchFamily="34" charset="0"/>
                  </a:rPr>
                  <a:t> </a:t>
                </a:r>
                <a:r>
                  <a:rPr lang="it-IT" sz="1100" dirty="0" err="1">
                    <a:latin typeface="Corbel" panose="020B0503020204020204" pitchFamily="34" charset="0"/>
                  </a:rPr>
                  <a:t>technical</a:t>
                </a:r>
                <a:r>
                  <a:rPr lang="it-IT" sz="1100" dirty="0">
                    <a:latin typeface="Corbel" panose="020B0503020204020204" pitchFamily="34" charset="0"/>
                  </a:rPr>
                  <a:t> </a:t>
                </a:r>
                <a:r>
                  <a:rPr lang="it-IT" sz="1100" dirty="0" err="1">
                    <a:latin typeface="Corbel" panose="020B0503020204020204" pitchFamily="34" charset="0"/>
                  </a:rPr>
                  <a:t>frames</a:t>
                </a:r>
                <a:r>
                  <a:rPr lang="it-IT" sz="1100" dirty="0">
                    <a:latin typeface="Corbel" panose="020B0503020204020204" pitchFamily="34" charset="0"/>
                  </a:rPr>
                  <a:t>, </a:t>
                </a:r>
                <a:r>
                  <a:rPr lang="it-IT" sz="1100" dirty="0" err="1">
                    <a:latin typeface="Corbel" panose="020B0503020204020204" pitchFamily="34" charset="0"/>
                  </a:rPr>
                  <a:t>handbooks</a:t>
                </a:r>
                <a:r>
                  <a:rPr lang="it-IT" sz="1100" dirty="0">
                    <a:latin typeface="Corbel" panose="020B0503020204020204" pitchFamily="34" charset="0"/>
                  </a:rPr>
                  <a:t>, images and info </a:t>
                </a:r>
                <a:r>
                  <a:rPr lang="it-IT" sz="1100" dirty="0" err="1">
                    <a:latin typeface="Corbel" panose="020B0503020204020204" pitchFamily="34" charset="0"/>
                  </a:rPr>
                  <a:t>concerngin</a:t>
                </a:r>
                <a:r>
                  <a:rPr lang="it-IT" sz="1100" dirty="0">
                    <a:latin typeface="Corbel" panose="020B0503020204020204" pitchFamily="34" charset="0"/>
                  </a:rPr>
                  <a:t> the </a:t>
                </a:r>
                <a:r>
                  <a:rPr lang="it-IT" sz="1100" dirty="0" err="1">
                    <a:latin typeface="Corbel" panose="020B0503020204020204" pitchFamily="34" charset="0"/>
                  </a:rPr>
                  <a:t>problem</a:t>
                </a:r>
                <a:r>
                  <a:rPr lang="it-IT" sz="1100" dirty="0">
                    <a:latin typeface="Corbel" panose="020B0503020204020204" pitchFamily="34" charset="0"/>
                  </a:rPr>
                  <a:t> </a:t>
                </a:r>
                <a:r>
                  <a:rPr lang="it-IT" sz="1100" dirty="0" err="1">
                    <a:latin typeface="Corbel" panose="020B0503020204020204" pitchFamily="34" charset="0"/>
                  </a:rPr>
                  <a:t>besides</a:t>
                </a:r>
                <a:r>
                  <a:rPr lang="it-IT" sz="1100" dirty="0">
                    <a:latin typeface="Corbel" panose="020B0503020204020204" pitchFamily="34" charset="0"/>
                  </a:rPr>
                  <a:t> the call </a:t>
                </a:r>
                <a:r>
                  <a:rPr lang="it-IT" sz="1100" dirty="0" err="1">
                    <a:latin typeface="Corbel" panose="020B0503020204020204" pitchFamily="34" charset="0"/>
                  </a:rPr>
                  <a:t>vocal</a:t>
                </a:r>
                <a:r>
                  <a:rPr lang="it-IT" sz="1100" dirty="0">
                    <a:latin typeface="Corbel" panose="020B0503020204020204" pitchFamily="34" charset="0"/>
                  </a:rPr>
                  <a:t> </a:t>
                </a:r>
                <a:r>
                  <a:rPr lang="it-IT" sz="1100" dirty="0" err="1" smtClean="0">
                    <a:latin typeface="Corbel" panose="020B0503020204020204" pitchFamily="34" charset="0"/>
                  </a:rPr>
                  <a:t>support</a:t>
                </a:r>
                <a:r>
                  <a:rPr lang="it-IT" sz="1100" dirty="0" smtClean="0">
                    <a:latin typeface="Corbel" panose="020B0503020204020204" pitchFamily="34" charset="0"/>
                  </a:rPr>
                  <a:t>.</a:t>
                </a:r>
                <a:endParaRPr lang="it-IT" sz="1100" dirty="0">
                  <a:latin typeface="Corbel" panose="020B0503020204020204" pitchFamily="34" charset="0"/>
                </a:endParaRPr>
              </a:p>
            </p:txBody>
          </p:sp>
        </p:grpSp>
        <p:pic>
          <p:nvPicPr>
            <p:cNvPr id="15" name="Immagin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6683" y="5004428"/>
              <a:ext cx="2954472" cy="2202472"/>
            </a:xfrm>
            <a:prstGeom prst="rect">
              <a:avLst/>
            </a:prstGeom>
          </p:spPr>
        </p:pic>
      </p:grpSp>
      <p:pic>
        <p:nvPicPr>
          <p:cNvPr id="18" name="Immagin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765" y="8136985"/>
            <a:ext cx="450941" cy="450941"/>
          </a:xfrm>
          <a:prstGeom prst="rect">
            <a:avLst/>
          </a:prstGeom>
        </p:spPr>
      </p:pic>
      <p:sp>
        <p:nvSpPr>
          <p:cNvPr id="19" name="CasellaDiTesto 18"/>
          <p:cNvSpPr txBox="1"/>
          <p:nvPr/>
        </p:nvSpPr>
        <p:spPr>
          <a:xfrm>
            <a:off x="1159333" y="8140737"/>
            <a:ext cx="3184067" cy="600164"/>
          </a:xfrm>
          <a:prstGeom prst="rect">
            <a:avLst/>
          </a:prstGeom>
          <a:noFill/>
        </p:spPr>
        <p:txBody>
          <a:bodyPr wrap="square" rtlCol="0">
            <a:spAutoFit/>
          </a:bodyPr>
          <a:lstStyle/>
          <a:p>
            <a:pPr algn="just"/>
            <a:r>
              <a:rPr lang="it-IT" sz="1100" dirty="0" err="1">
                <a:latin typeface="Corbel" panose="020B0503020204020204" pitchFamily="34" charset="0"/>
              </a:rPr>
              <a:t>Thanks</a:t>
            </a:r>
            <a:r>
              <a:rPr lang="it-IT" sz="1100" dirty="0">
                <a:latin typeface="Corbel" panose="020B0503020204020204" pitchFamily="34" charset="0"/>
              </a:rPr>
              <a:t> to the </a:t>
            </a:r>
            <a:r>
              <a:rPr lang="it-IT" sz="1100" dirty="0" err="1">
                <a:latin typeface="Corbel" panose="020B0503020204020204" pitchFamily="34" charset="0"/>
              </a:rPr>
              <a:t>support</a:t>
            </a:r>
            <a:r>
              <a:rPr lang="it-IT" sz="1100" dirty="0">
                <a:latin typeface="Corbel" panose="020B0503020204020204" pitchFamily="34" charset="0"/>
              </a:rPr>
              <a:t> of the Service centre </a:t>
            </a:r>
            <a:r>
              <a:rPr lang="it-IT" sz="1100" dirty="0" err="1">
                <a:latin typeface="Corbel" panose="020B0503020204020204" pitchFamily="34" charset="0"/>
              </a:rPr>
              <a:t>specialists</a:t>
            </a:r>
            <a:r>
              <a:rPr lang="it-IT" sz="1100" dirty="0">
                <a:latin typeface="Corbel" panose="020B0503020204020204" pitchFamily="34" charset="0"/>
              </a:rPr>
              <a:t>, the </a:t>
            </a:r>
            <a:r>
              <a:rPr lang="it-IT" sz="1100" dirty="0" err="1">
                <a:latin typeface="Corbel" panose="020B0503020204020204" pitchFamily="34" charset="0"/>
              </a:rPr>
              <a:t>technician</a:t>
            </a:r>
            <a:r>
              <a:rPr lang="it-IT" sz="1100" dirty="0">
                <a:latin typeface="Corbel" panose="020B0503020204020204" pitchFamily="34" charset="0"/>
              </a:rPr>
              <a:t> </a:t>
            </a:r>
            <a:r>
              <a:rPr lang="it-IT" sz="1100" dirty="0" err="1">
                <a:latin typeface="Corbel" panose="020B0503020204020204" pitchFamily="34" charset="0"/>
              </a:rPr>
              <a:t>is</a:t>
            </a:r>
            <a:r>
              <a:rPr lang="it-IT" sz="1100" dirty="0">
                <a:latin typeface="Corbel" panose="020B0503020204020204" pitchFamily="34" charset="0"/>
              </a:rPr>
              <a:t> </a:t>
            </a:r>
            <a:r>
              <a:rPr lang="it-IT" sz="1100" dirty="0" err="1">
                <a:latin typeface="Corbel" panose="020B0503020204020204" pitchFamily="34" charset="0"/>
              </a:rPr>
              <a:t>able</a:t>
            </a:r>
            <a:r>
              <a:rPr lang="it-IT" sz="1100" dirty="0">
                <a:latin typeface="Corbel" panose="020B0503020204020204" pitchFamily="34" charset="0"/>
              </a:rPr>
              <a:t> to </a:t>
            </a:r>
            <a:r>
              <a:rPr lang="it-IT" sz="1100" dirty="0" err="1">
                <a:latin typeface="Corbel" panose="020B0503020204020204" pitchFamily="34" charset="0"/>
              </a:rPr>
              <a:t>easily</a:t>
            </a:r>
            <a:r>
              <a:rPr lang="it-IT" sz="1100" dirty="0">
                <a:latin typeface="Corbel" panose="020B0503020204020204" pitchFamily="34" charset="0"/>
              </a:rPr>
              <a:t> and </a:t>
            </a:r>
            <a:r>
              <a:rPr lang="it-IT" sz="1100" dirty="0" err="1">
                <a:latin typeface="Corbel" panose="020B0503020204020204" pitchFamily="34" charset="0"/>
              </a:rPr>
              <a:t>quickly</a:t>
            </a:r>
            <a:r>
              <a:rPr lang="it-IT" sz="1100" dirty="0">
                <a:latin typeface="Corbel" panose="020B0503020204020204" pitchFamily="34" charset="0"/>
              </a:rPr>
              <a:t> solve  the </a:t>
            </a:r>
            <a:r>
              <a:rPr lang="it-IT" sz="1100" dirty="0" err="1">
                <a:latin typeface="Corbel" panose="020B0503020204020204" pitchFamily="34" charset="0"/>
              </a:rPr>
              <a:t>issue</a:t>
            </a:r>
            <a:r>
              <a:rPr lang="it-IT" sz="1100" dirty="0" smtClean="0">
                <a:latin typeface="Corbel" panose="020B0503020204020204" pitchFamily="34" charset="0"/>
              </a:rPr>
              <a:t>.</a:t>
            </a:r>
            <a:endParaRPr lang="it-IT" sz="1100" dirty="0">
              <a:latin typeface="Corbel" panose="020B0503020204020204" pitchFamily="34" charset="0"/>
            </a:endParaRPr>
          </a:p>
        </p:txBody>
      </p:sp>
      <p:sp>
        <p:nvSpPr>
          <p:cNvPr id="20" name="Rettangolo 19"/>
          <p:cNvSpPr/>
          <p:nvPr/>
        </p:nvSpPr>
        <p:spPr>
          <a:xfrm>
            <a:off x="516194" y="751498"/>
            <a:ext cx="5928851" cy="17372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asellaDiTesto 20"/>
          <p:cNvSpPr txBox="1"/>
          <p:nvPr/>
        </p:nvSpPr>
        <p:spPr>
          <a:xfrm>
            <a:off x="445019" y="396965"/>
            <a:ext cx="1903085" cy="369332"/>
          </a:xfrm>
          <a:prstGeom prst="rect">
            <a:avLst/>
          </a:prstGeom>
          <a:noFill/>
        </p:spPr>
        <p:txBody>
          <a:bodyPr wrap="none" rtlCol="0">
            <a:spAutoFit/>
          </a:bodyPr>
          <a:lstStyle/>
          <a:p>
            <a:r>
              <a:rPr lang="it-IT" b="1" dirty="0" err="1" smtClean="0">
                <a:solidFill>
                  <a:srgbClr val="384453"/>
                </a:solidFill>
                <a:latin typeface="Corbel" panose="020B0503020204020204" pitchFamily="34" charset="0"/>
              </a:rPr>
              <a:t>Conditions</a:t>
            </a:r>
            <a:r>
              <a:rPr lang="it-IT" b="1" dirty="0" smtClean="0">
                <a:solidFill>
                  <a:srgbClr val="384453"/>
                </a:solidFill>
                <a:latin typeface="Corbel" panose="020B0503020204020204" pitchFamily="34" charset="0"/>
              </a:rPr>
              <a:t> of use</a:t>
            </a:r>
            <a:endParaRPr lang="it-IT" dirty="0"/>
          </a:p>
        </p:txBody>
      </p:sp>
      <p:pic>
        <p:nvPicPr>
          <p:cNvPr id="4" name="Immagin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83704" y="8136985"/>
            <a:ext cx="1910859" cy="127471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339151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p:cNvSpPr txBox="1"/>
          <p:nvPr/>
        </p:nvSpPr>
        <p:spPr>
          <a:xfrm>
            <a:off x="2004035" y="1367708"/>
            <a:ext cx="4405475" cy="430887"/>
          </a:xfrm>
          <a:prstGeom prst="rect">
            <a:avLst/>
          </a:prstGeom>
          <a:noFill/>
        </p:spPr>
        <p:txBody>
          <a:bodyPr wrap="square" rtlCol="0">
            <a:spAutoFit/>
          </a:bodyPr>
          <a:lstStyle/>
          <a:p>
            <a:pPr algn="just"/>
            <a:r>
              <a:rPr lang="it-IT" sz="1100" b="1" dirty="0" smtClean="0">
                <a:latin typeface="Corbel" panose="020B0503020204020204" pitchFamily="34" charset="0"/>
              </a:rPr>
              <a:t>Automotive </a:t>
            </a:r>
            <a:r>
              <a:rPr lang="mr-IN" sz="1100" b="1" dirty="0" smtClean="0">
                <a:latin typeface="Corbel" panose="020B0503020204020204" pitchFamily="34" charset="0"/>
              </a:rPr>
              <a:t>–</a:t>
            </a:r>
            <a:r>
              <a:rPr lang="it-IT" sz="1100" b="1" dirty="0" smtClean="0">
                <a:latin typeface="Corbel" panose="020B0503020204020204" pitchFamily="34" charset="0"/>
              </a:rPr>
              <a:t> Car </a:t>
            </a:r>
            <a:r>
              <a:rPr lang="it-IT" sz="1100" b="1" dirty="0" err="1" smtClean="0">
                <a:latin typeface="Corbel" panose="020B0503020204020204" pitchFamily="34" charset="0"/>
              </a:rPr>
              <a:t>repairers</a:t>
            </a:r>
            <a:r>
              <a:rPr lang="it-IT" sz="1100" dirty="0" smtClean="0">
                <a:latin typeface="Corbel" panose="020B0503020204020204" pitchFamily="34" charset="0"/>
              </a:rPr>
              <a:t>:</a:t>
            </a:r>
          </a:p>
          <a:p>
            <a:pPr algn="just"/>
            <a:r>
              <a:rPr lang="it-IT" sz="1100" dirty="0" err="1">
                <a:latin typeface="Corbel" panose="020B0503020204020204" pitchFamily="34" charset="0"/>
              </a:rPr>
              <a:t>Revix</a:t>
            </a:r>
            <a:r>
              <a:rPr lang="it-IT" sz="1100" dirty="0">
                <a:latin typeface="Corbel" panose="020B0503020204020204" pitchFamily="34" charset="0"/>
              </a:rPr>
              <a:t> </a:t>
            </a:r>
            <a:r>
              <a:rPr lang="it-IT" sz="1100" dirty="0" err="1" smtClean="0">
                <a:latin typeface="Corbel" panose="020B0503020204020204" pitchFamily="34" charset="0"/>
              </a:rPr>
              <a:t>supports</a:t>
            </a:r>
            <a:r>
              <a:rPr lang="it-IT" sz="1100" dirty="0" smtClean="0">
                <a:latin typeface="Corbel" panose="020B0503020204020204" pitchFamily="34" charset="0"/>
              </a:rPr>
              <a:t> the car </a:t>
            </a:r>
            <a:r>
              <a:rPr lang="it-IT" sz="1100" dirty="0" err="1">
                <a:latin typeface="Corbel" panose="020B0503020204020204" pitchFamily="34" charset="0"/>
              </a:rPr>
              <a:t>repairers</a:t>
            </a:r>
            <a:r>
              <a:rPr lang="it-IT" sz="1100" dirty="0">
                <a:latin typeface="Corbel" panose="020B0503020204020204" pitchFamily="34" charset="0"/>
              </a:rPr>
              <a:t> </a:t>
            </a:r>
            <a:r>
              <a:rPr lang="it-IT" sz="1100" dirty="0" err="1">
                <a:latin typeface="Corbel" panose="020B0503020204020204" pitchFamily="34" charset="0"/>
              </a:rPr>
              <a:t>through</a:t>
            </a:r>
            <a:r>
              <a:rPr lang="it-IT" sz="1100" dirty="0">
                <a:latin typeface="Corbel" panose="020B0503020204020204" pitchFamily="34" charset="0"/>
              </a:rPr>
              <a:t> </a:t>
            </a:r>
            <a:r>
              <a:rPr lang="it-IT" sz="1100" dirty="0" err="1" smtClean="0">
                <a:latin typeface="Corbel" panose="020B0503020204020204" pitchFamily="34" charset="0"/>
              </a:rPr>
              <a:t>specific</a:t>
            </a:r>
            <a:r>
              <a:rPr lang="it-IT" sz="1100" dirty="0" smtClean="0">
                <a:latin typeface="Corbel" panose="020B0503020204020204" pitchFamily="34" charset="0"/>
              </a:rPr>
              <a:t> </a:t>
            </a:r>
            <a:r>
              <a:rPr lang="it-IT" sz="1100" dirty="0" err="1" smtClean="0">
                <a:latin typeface="Corbel" panose="020B0503020204020204" pitchFamily="34" charset="0"/>
              </a:rPr>
              <a:t>technical</a:t>
            </a:r>
            <a:r>
              <a:rPr lang="it-IT" sz="1100" dirty="0" smtClean="0">
                <a:latin typeface="Corbel" panose="020B0503020204020204" pitchFamily="34" charset="0"/>
              </a:rPr>
              <a:t> </a:t>
            </a:r>
            <a:r>
              <a:rPr lang="it-IT" sz="1100" dirty="0">
                <a:latin typeface="Corbel" panose="020B0503020204020204" pitchFamily="34" charset="0"/>
              </a:rPr>
              <a:t>call </a:t>
            </a:r>
            <a:r>
              <a:rPr lang="it-IT" sz="1100" dirty="0" smtClean="0">
                <a:latin typeface="Corbel" panose="020B0503020204020204" pitchFamily="34" charset="0"/>
              </a:rPr>
              <a:t>center.</a:t>
            </a:r>
            <a:endParaRPr lang="it-IT" sz="1100" dirty="0">
              <a:latin typeface="Corbel" panose="020B0503020204020204" pitchFamily="34" charset="0"/>
            </a:endParaRPr>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168" y="1322529"/>
            <a:ext cx="1403299" cy="936000"/>
          </a:xfrm>
          <a:prstGeom prst="rect">
            <a:avLst/>
          </a:prstGeom>
          <a:effectLst>
            <a:outerShdw blurRad="50800" dist="38100" dir="5400000" algn="t" rotWithShape="0">
              <a:prstClr val="black">
                <a:alpha val="40000"/>
              </a:prstClr>
            </a:outerShdw>
          </a:effectLst>
        </p:spPr>
      </p:pic>
      <p:sp>
        <p:nvSpPr>
          <p:cNvPr id="20" name="CasellaDiTesto 19"/>
          <p:cNvSpPr txBox="1"/>
          <p:nvPr/>
        </p:nvSpPr>
        <p:spPr>
          <a:xfrm>
            <a:off x="2004035" y="2355652"/>
            <a:ext cx="4399912" cy="600164"/>
          </a:xfrm>
          <a:prstGeom prst="rect">
            <a:avLst/>
          </a:prstGeom>
          <a:noFill/>
        </p:spPr>
        <p:txBody>
          <a:bodyPr wrap="square" rtlCol="0">
            <a:spAutoFit/>
          </a:bodyPr>
          <a:lstStyle/>
          <a:p>
            <a:pPr algn="just"/>
            <a:r>
              <a:rPr lang="it-IT" sz="1100" b="1" dirty="0" err="1" smtClean="0">
                <a:latin typeface="Corbel" panose="020B0503020204020204" pitchFamily="34" charset="0"/>
              </a:rPr>
              <a:t>Insurance</a:t>
            </a:r>
            <a:r>
              <a:rPr lang="it-IT" sz="1100" dirty="0" smtClean="0">
                <a:latin typeface="Corbel" panose="020B0503020204020204" pitchFamily="34" charset="0"/>
              </a:rPr>
              <a:t>:</a:t>
            </a:r>
          </a:p>
          <a:p>
            <a:pPr algn="just"/>
            <a:r>
              <a:rPr lang="it-IT" sz="1100" dirty="0" err="1">
                <a:latin typeface="Corbel" panose="020B0503020204020204" pitchFamily="34" charset="0"/>
              </a:rPr>
              <a:t>Revix</a:t>
            </a:r>
            <a:r>
              <a:rPr lang="it-IT" sz="1100" dirty="0">
                <a:latin typeface="Corbel" panose="020B0503020204020204" pitchFamily="34" charset="0"/>
              </a:rPr>
              <a:t> </a:t>
            </a:r>
            <a:r>
              <a:rPr lang="it-IT" sz="1100" dirty="0" err="1">
                <a:latin typeface="Corbel" panose="020B0503020204020204" pitchFamily="34" charset="0"/>
              </a:rPr>
              <a:t>support</a:t>
            </a:r>
            <a:r>
              <a:rPr lang="it-IT" sz="1100" dirty="0">
                <a:latin typeface="Corbel" panose="020B0503020204020204" pitchFamily="34" charset="0"/>
              </a:rPr>
              <a:t> </a:t>
            </a:r>
            <a:r>
              <a:rPr lang="it-IT" sz="1100" dirty="0" smtClean="0">
                <a:latin typeface="Corbel" panose="020B0503020204020204" pitchFamily="34" charset="0"/>
              </a:rPr>
              <a:t>the </a:t>
            </a:r>
            <a:r>
              <a:rPr lang="it-IT" sz="1100" dirty="0">
                <a:latin typeface="Corbel" panose="020B0503020204020204" pitchFamily="34" charset="0"/>
              </a:rPr>
              <a:t>car drivers in case of </a:t>
            </a:r>
            <a:r>
              <a:rPr lang="it-IT" sz="1100" dirty="0" err="1">
                <a:latin typeface="Corbel" panose="020B0503020204020204" pitchFamily="34" charset="0"/>
              </a:rPr>
              <a:t>accident</a:t>
            </a:r>
            <a:r>
              <a:rPr lang="it-IT" sz="1100" dirty="0">
                <a:latin typeface="Corbel" panose="020B0503020204020204" pitchFamily="34" charset="0"/>
              </a:rPr>
              <a:t>  </a:t>
            </a:r>
            <a:r>
              <a:rPr lang="it-IT" sz="1100" dirty="0" smtClean="0">
                <a:latin typeface="Corbel" panose="020B0503020204020204" pitchFamily="34" charset="0"/>
              </a:rPr>
              <a:t>in </a:t>
            </a:r>
            <a:r>
              <a:rPr lang="it-IT" sz="1100" dirty="0">
                <a:latin typeface="Corbel" panose="020B0503020204020204" pitchFamily="34" charset="0"/>
              </a:rPr>
              <a:t>the CID compilation  and </a:t>
            </a:r>
            <a:r>
              <a:rPr lang="it-IT" sz="1100" dirty="0" err="1" smtClean="0">
                <a:latin typeface="Corbel" panose="020B0503020204020204" pitchFamily="34" charset="0"/>
              </a:rPr>
              <a:t>sending</a:t>
            </a:r>
            <a:r>
              <a:rPr lang="it-IT" sz="1100" dirty="0" smtClean="0">
                <a:latin typeface="Corbel" panose="020B0503020204020204" pitchFamily="34" charset="0"/>
              </a:rPr>
              <a:t>  </a:t>
            </a:r>
            <a:r>
              <a:rPr lang="it-IT" sz="1100" dirty="0">
                <a:latin typeface="Corbel" panose="020B0503020204020204" pitchFamily="34" charset="0"/>
              </a:rPr>
              <a:t>data </a:t>
            </a:r>
            <a:r>
              <a:rPr lang="it-IT" sz="1100" dirty="0" err="1">
                <a:latin typeface="Corbel" panose="020B0503020204020204" pitchFamily="34" charset="0"/>
              </a:rPr>
              <a:t>through</a:t>
            </a:r>
            <a:r>
              <a:rPr lang="it-IT" sz="1100" dirty="0">
                <a:latin typeface="Corbel" panose="020B0503020204020204" pitchFamily="34" charset="0"/>
              </a:rPr>
              <a:t> the </a:t>
            </a:r>
            <a:r>
              <a:rPr lang="it-IT" sz="1100" dirty="0" err="1">
                <a:latin typeface="Corbel" panose="020B0503020204020204" pitchFamily="34" charset="0"/>
              </a:rPr>
              <a:t>support</a:t>
            </a:r>
            <a:r>
              <a:rPr lang="it-IT" sz="1100" dirty="0">
                <a:latin typeface="Corbel" panose="020B0503020204020204" pitchFamily="34" charset="0"/>
              </a:rPr>
              <a:t> of the personal </a:t>
            </a:r>
            <a:r>
              <a:rPr lang="it-IT" sz="1100" dirty="0" err="1">
                <a:latin typeface="Corbel" panose="020B0503020204020204" pitchFamily="34" charset="0"/>
              </a:rPr>
              <a:t>Insurance</a:t>
            </a:r>
            <a:r>
              <a:rPr lang="it-IT" sz="1100" dirty="0">
                <a:latin typeface="Corbel" panose="020B0503020204020204" pitchFamily="34" charset="0"/>
              </a:rPr>
              <a:t> </a:t>
            </a:r>
            <a:r>
              <a:rPr lang="it-IT" sz="1100" dirty="0" smtClean="0">
                <a:latin typeface="Corbel" panose="020B0503020204020204" pitchFamily="34" charset="0"/>
              </a:rPr>
              <a:t>Agency</a:t>
            </a:r>
            <a:endParaRPr lang="it-IT" sz="1100" dirty="0">
              <a:latin typeface="Corbel" panose="020B0503020204020204" pitchFamily="34" charset="0"/>
            </a:endParaRPr>
          </a:p>
        </p:txBody>
      </p: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728" y="3534673"/>
            <a:ext cx="1410082" cy="936547"/>
          </a:xfrm>
          <a:prstGeom prst="rect">
            <a:avLst/>
          </a:prstGeom>
          <a:effectLst>
            <a:outerShdw blurRad="50800" dist="38100" dir="2700000" algn="tl" rotWithShape="0">
              <a:prstClr val="black">
                <a:alpha val="40000"/>
              </a:prstClr>
            </a:outerShdw>
          </a:effectLst>
        </p:spPr>
      </p:pic>
      <p:sp>
        <p:nvSpPr>
          <p:cNvPr id="21" name="CasellaDiTesto 20"/>
          <p:cNvSpPr txBox="1"/>
          <p:nvPr/>
        </p:nvSpPr>
        <p:spPr>
          <a:xfrm>
            <a:off x="2004035" y="3502313"/>
            <a:ext cx="4399912" cy="938719"/>
          </a:xfrm>
          <a:prstGeom prst="rect">
            <a:avLst/>
          </a:prstGeom>
          <a:noFill/>
        </p:spPr>
        <p:txBody>
          <a:bodyPr wrap="square" rtlCol="0">
            <a:spAutoFit/>
          </a:bodyPr>
          <a:lstStyle/>
          <a:p>
            <a:pPr algn="just"/>
            <a:r>
              <a:rPr lang="it-IT" sz="1100" b="1" dirty="0" smtClean="0">
                <a:latin typeface="Corbel" panose="020B0503020204020204" pitchFamily="34" charset="0"/>
              </a:rPr>
              <a:t>Industrial </a:t>
            </a:r>
            <a:r>
              <a:rPr lang="it-IT" sz="1100" b="1" dirty="0" err="1" smtClean="0">
                <a:latin typeface="Corbel" panose="020B0503020204020204" pitchFamily="34" charset="0"/>
              </a:rPr>
              <a:t>automation</a:t>
            </a:r>
            <a:r>
              <a:rPr lang="it-IT" sz="1100" dirty="0" smtClean="0">
                <a:latin typeface="Corbel" panose="020B0503020204020204" pitchFamily="34" charset="0"/>
              </a:rPr>
              <a:t>:</a:t>
            </a:r>
          </a:p>
          <a:p>
            <a:pPr algn="just"/>
            <a:endParaRPr lang="it-IT" sz="1100" dirty="0">
              <a:latin typeface="Corbel" panose="020B0503020204020204" pitchFamily="34" charset="0"/>
            </a:endParaRPr>
          </a:p>
          <a:p>
            <a:pPr algn="just"/>
            <a:r>
              <a:rPr lang="it-IT" sz="1100" dirty="0" err="1">
                <a:latin typeface="Corbel" panose="020B0503020204020204" pitchFamily="34" charset="0"/>
              </a:rPr>
              <a:t>Revix</a:t>
            </a:r>
            <a:r>
              <a:rPr lang="it-IT" sz="1100" dirty="0">
                <a:latin typeface="Corbel" panose="020B0503020204020204" pitchFamily="34" charset="0"/>
              </a:rPr>
              <a:t> </a:t>
            </a:r>
            <a:r>
              <a:rPr lang="it-IT" sz="1100" dirty="0" err="1">
                <a:latin typeface="Corbel" panose="020B0503020204020204" pitchFamily="34" charset="0"/>
              </a:rPr>
              <a:t>support</a:t>
            </a:r>
            <a:r>
              <a:rPr lang="it-IT" sz="1100" dirty="0">
                <a:latin typeface="Corbel" panose="020B0503020204020204" pitchFamily="34" charset="0"/>
              </a:rPr>
              <a:t> </a:t>
            </a:r>
            <a:r>
              <a:rPr lang="it-IT" sz="1100" dirty="0" err="1" smtClean="0">
                <a:latin typeface="Corbel" panose="020B0503020204020204" pitchFamily="34" charset="0"/>
              </a:rPr>
              <a:t>operators</a:t>
            </a:r>
            <a:r>
              <a:rPr lang="it-IT" sz="1100" dirty="0" smtClean="0">
                <a:latin typeface="Corbel" panose="020B0503020204020204" pitchFamily="34" charset="0"/>
              </a:rPr>
              <a:t> </a:t>
            </a:r>
            <a:r>
              <a:rPr lang="it-IT" sz="1100" dirty="0">
                <a:latin typeface="Corbel" panose="020B0503020204020204" pitchFamily="34" charset="0"/>
              </a:rPr>
              <a:t>of production </a:t>
            </a:r>
            <a:r>
              <a:rPr lang="it-IT" sz="1100" dirty="0" err="1">
                <a:latin typeface="Corbel" panose="020B0503020204020204" pitchFamily="34" charset="0"/>
              </a:rPr>
              <a:t>lines</a:t>
            </a:r>
            <a:r>
              <a:rPr lang="it-IT" sz="1100" dirty="0">
                <a:latin typeface="Corbel" panose="020B0503020204020204" pitchFamily="34" charset="0"/>
              </a:rPr>
              <a:t> and </a:t>
            </a:r>
            <a:r>
              <a:rPr lang="it-IT" sz="1100" dirty="0" err="1">
                <a:latin typeface="Corbel" panose="020B0503020204020204" pitchFamily="34" charset="0"/>
              </a:rPr>
              <a:t>machines</a:t>
            </a:r>
            <a:r>
              <a:rPr lang="it-IT" sz="1100" dirty="0">
                <a:latin typeface="Corbel" panose="020B0503020204020204" pitchFamily="34" charset="0"/>
              </a:rPr>
              <a:t> for use, service / </a:t>
            </a:r>
            <a:r>
              <a:rPr lang="it-IT" sz="1100" dirty="0" err="1">
                <a:latin typeface="Corbel" panose="020B0503020204020204" pitchFamily="34" charset="0"/>
              </a:rPr>
              <a:t>repair</a:t>
            </a:r>
            <a:r>
              <a:rPr lang="it-IT" sz="1100" dirty="0">
                <a:latin typeface="Corbel" panose="020B0503020204020204" pitchFamily="34" charset="0"/>
              </a:rPr>
              <a:t> </a:t>
            </a:r>
            <a:r>
              <a:rPr lang="it-IT" sz="1100" dirty="0" err="1">
                <a:latin typeface="Corbel" panose="020B0503020204020204" pitchFamily="34" charset="0"/>
              </a:rPr>
              <a:t>provided</a:t>
            </a:r>
            <a:r>
              <a:rPr lang="it-IT" sz="1100" dirty="0">
                <a:latin typeface="Corbel" panose="020B0503020204020204" pitchFamily="34" charset="0"/>
              </a:rPr>
              <a:t> by the </a:t>
            </a:r>
            <a:r>
              <a:rPr lang="it-IT" sz="1100" dirty="0" err="1" smtClean="0">
                <a:latin typeface="Corbel" panose="020B0503020204020204" pitchFamily="34" charset="0"/>
              </a:rPr>
              <a:t>supplier</a:t>
            </a:r>
            <a:r>
              <a:rPr lang="it-IT" sz="1100" dirty="0" smtClean="0">
                <a:latin typeface="Corbel" panose="020B0503020204020204" pitchFamily="34" charset="0"/>
              </a:rPr>
              <a:t>. </a:t>
            </a:r>
            <a:r>
              <a:rPr lang="it-IT" sz="1100" dirty="0" err="1">
                <a:latin typeface="Corbel" panose="020B0503020204020204" pitchFamily="34" charset="0"/>
              </a:rPr>
              <a:t>Revix</a:t>
            </a:r>
            <a:r>
              <a:rPr lang="it-IT" sz="1100" dirty="0">
                <a:latin typeface="Corbel" panose="020B0503020204020204" pitchFamily="34" charset="0"/>
              </a:rPr>
              <a:t> can be </a:t>
            </a:r>
            <a:r>
              <a:rPr lang="it-IT" sz="1100" dirty="0" err="1">
                <a:latin typeface="Corbel" panose="020B0503020204020204" pitchFamily="34" charset="0"/>
              </a:rPr>
              <a:t>integrated</a:t>
            </a:r>
            <a:r>
              <a:rPr lang="it-IT" sz="1100" dirty="0">
                <a:latin typeface="Corbel" panose="020B0503020204020204" pitchFamily="34" charset="0"/>
              </a:rPr>
              <a:t> </a:t>
            </a:r>
            <a:r>
              <a:rPr lang="it-IT" sz="1100" dirty="0" err="1">
                <a:latin typeface="Corbel" panose="020B0503020204020204" pitchFamily="34" charset="0"/>
              </a:rPr>
              <a:t>directly</a:t>
            </a:r>
            <a:r>
              <a:rPr lang="it-IT" sz="1100" dirty="0">
                <a:latin typeface="Corbel" panose="020B0503020204020204" pitchFamily="34" charset="0"/>
              </a:rPr>
              <a:t> </a:t>
            </a:r>
            <a:r>
              <a:rPr lang="it-IT" sz="1100" dirty="0" err="1">
                <a:latin typeface="Corbel" panose="020B0503020204020204" pitchFamily="34" charset="0"/>
              </a:rPr>
              <a:t>into</a:t>
            </a:r>
            <a:r>
              <a:rPr lang="it-IT" sz="1100" dirty="0">
                <a:latin typeface="Corbel" panose="020B0503020204020204" pitchFamily="34" charset="0"/>
              </a:rPr>
              <a:t> the machine operator panel</a:t>
            </a:r>
            <a:r>
              <a:rPr lang="it-IT" sz="1100" dirty="0" smtClean="0">
                <a:latin typeface="Corbel" panose="020B0503020204020204" pitchFamily="34" charset="0"/>
              </a:rPr>
              <a:t>.</a:t>
            </a:r>
            <a:endParaRPr lang="it-IT" sz="1100" dirty="0">
              <a:latin typeface="Corbel" panose="020B0503020204020204" pitchFamily="34" charset="0"/>
            </a:endParaRPr>
          </a:p>
        </p:txBody>
      </p:sp>
      <p:pic>
        <p:nvPicPr>
          <p:cNvPr id="22" name="Immagin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079" y="6044290"/>
            <a:ext cx="1410082" cy="940525"/>
          </a:xfrm>
          <a:prstGeom prst="rect">
            <a:avLst/>
          </a:prstGeom>
          <a:effectLst>
            <a:outerShdw blurRad="50800" dist="38100" dir="2700000" algn="tl" rotWithShape="0">
              <a:prstClr val="black">
                <a:alpha val="40000"/>
              </a:prstClr>
            </a:outerShdw>
          </a:effectLst>
        </p:spPr>
      </p:pic>
      <p:sp>
        <p:nvSpPr>
          <p:cNvPr id="23" name="CasellaDiTesto 22"/>
          <p:cNvSpPr txBox="1"/>
          <p:nvPr/>
        </p:nvSpPr>
        <p:spPr>
          <a:xfrm>
            <a:off x="2060667" y="6029284"/>
            <a:ext cx="4399912" cy="769441"/>
          </a:xfrm>
          <a:prstGeom prst="rect">
            <a:avLst/>
          </a:prstGeom>
          <a:noFill/>
        </p:spPr>
        <p:txBody>
          <a:bodyPr wrap="square" rtlCol="0">
            <a:spAutoFit/>
          </a:bodyPr>
          <a:lstStyle/>
          <a:p>
            <a:pPr algn="just"/>
            <a:r>
              <a:rPr lang="it-IT" sz="1100" b="1" dirty="0" smtClean="0">
                <a:latin typeface="Corbel" panose="020B0503020204020204" pitchFamily="34" charset="0"/>
              </a:rPr>
              <a:t>Information Technology:</a:t>
            </a:r>
            <a:endParaRPr lang="it-IT" sz="1100" dirty="0" smtClean="0">
              <a:latin typeface="Corbel" panose="020B0503020204020204" pitchFamily="34" charset="0"/>
            </a:endParaRPr>
          </a:p>
          <a:p>
            <a:pPr algn="just"/>
            <a:r>
              <a:rPr lang="it-IT" sz="1100" dirty="0" err="1">
                <a:latin typeface="Corbel" panose="020B0503020204020204" pitchFamily="34" charset="0"/>
              </a:rPr>
              <a:t>Revix</a:t>
            </a:r>
            <a:r>
              <a:rPr lang="it-IT" sz="1100" dirty="0">
                <a:latin typeface="Corbel" panose="020B0503020204020204" pitchFamily="34" charset="0"/>
              </a:rPr>
              <a:t> </a:t>
            </a:r>
            <a:r>
              <a:rPr lang="it-IT" sz="1100" dirty="0" err="1" smtClean="0">
                <a:latin typeface="Corbel" panose="020B0503020204020204" pitchFamily="34" charset="0"/>
              </a:rPr>
              <a:t>supports</a:t>
            </a:r>
            <a:r>
              <a:rPr lang="it-IT" sz="1100" dirty="0" smtClean="0">
                <a:latin typeface="Corbel" panose="020B0503020204020204" pitchFamily="34" charset="0"/>
              </a:rPr>
              <a:t> the </a:t>
            </a:r>
            <a:r>
              <a:rPr lang="it-IT" sz="1100" dirty="0" err="1">
                <a:latin typeface="Corbel" panose="020B0503020204020204" pitchFamily="34" charset="0"/>
              </a:rPr>
              <a:t>technical</a:t>
            </a:r>
            <a:r>
              <a:rPr lang="it-IT" sz="1100" dirty="0">
                <a:latin typeface="Corbel" panose="020B0503020204020204" pitchFamily="34" charset="0"/>
              </a:rPr>
              <a:t> staff </a:t>
            </a:r>
            <a:r>
              <a:rPr lang="it-IT" sz="1100" dirty="0" err="1" smtClean="0">
                <a:latin typeface="Corbel" panose="020B0503020204020204" pitchFamily="34" charset="0"/>
              </a:rPr>
              <a:t>during</a:t>
            </a:r>
            <a:r>
              <a:rPr lang="it-IT" sz="1100" dirty="0" smtClean="0">
                <a:latin typeface="Corbel" panose="020B0503020204020204" pitchFamily="34" charset="0"/>
              </a:rPr>
              <a:t> </a:t>
            </a:r>
            <a:r>
              <a:rPr lang="it-IT" sz="1100" dirty="0" err="1">
                <a:latin typeface="Corbel" panose="020B0503020204020204" pitchFamily="34" charset="0"/>
              </a:rPr>
              <a:t>all</a:t>
            </a:r>
            <a:r>
              <a:rPr lang="it-IT" sz="1100" dirty="0">
                <a:latin typeface="Corbel" panose="020B0503020204020204" pitchFamily="34" charset="0"/>
              </a:rPr>
              <a:t> </a:t>
            </a:r>
            <a:r>
              <a:rPr lang="it-IT" sz="1100" dirty="0" err="1">
                <a:latin typeface="Corbel" panose="020B0503020204020204" pitchFamily="34" charset="0"/>
              </a:rPr>
              <a:t>manual</a:t>
            </a:r>
            <a:r>
              <a:rPr lang="it-IT" sz="1100" dirty="0">
                <a:latin typeface="Corbel" panose="020B0503020204020204" pitchFamily="34" charset="0"/>
              </a:rPr>
              <a:t> </a:t>
            </a:r>
            <a:r>
              <a:rPr lang="it-IT" sz="1100" dirty="0" err="1">
                <a:latin typeface="Corbel" panose="020B0503020204020204" pitchFamily="34" charset="0"/>
              </a:rPr>
              <a:t>operations</a:t>
            </a:r>
            <a:r>
              <a:rPr lang="it-IT" sz="1100" dirty="0">
                <a:latin typeface="Corbel" panose="020B0503020204020204" pitchFamily="34" charset="0"/>
              </a:rPr>
              <a:t>, </a:t>
            </a:r>
            <a:r>
              <a:rPr lang="it-IT" sz="1100" dirty="0" err="1">
                <a:latin typeface="Corbel" panose="020B0503020204020204" pitchFamily="34" charset="0"/>
              </a:rPr>
              <a:t>assembly</a:t>
            </a:r>
            <a:r>
              <a:rPr lang="it-IT" sz="1100" dirty="0">
                <a:latin typeface="Corbel" panose="020B0503020204020204" pitchFamily="34" charset="0"/>
              </a:rPr>
              <a:t>, </a:t>
            </a:r>
            <a:r>
              <a:rPr lang="it-IT" sz="1100" dirty="0" err="1">
                <a:latin typeface="Corbel" panose="020B0503020204020204" pitchFamily="34" charset="0"/>
              </a:rPr>
              <a:t>mechanical</a:t>
            </a:r>
            <a:r>
              <a:rPr lang="it-IT" sz="1100" dirty="0">
                <a:latin typeface="Corbel" panose="020B0503020204020204" pitchFamily="34" charset="0"/>
              </a:rPr>
              <a:t> or </a:t>
            </a:r>
            <a:r>
              <a:rPr lang="it-IT" sz="1100" dirty="0" err="1">
                <a:latin typeface="Corbel" panose="020B0503020204020204" pitchFamily="34" charset="0"/>
              </a:rPr>
              <a:t>wiring</a:t>
            </a:r>
            <a:r>
              <a:rPr lang="it-IT" sz="1100" dirty="0">
                <a:latin typeface="Corbel" panose="020B0503020204020204" pitchFamily="34" charset="0"/>
              </a:rPr>
              <a:t>, </a:t>
            </a:r>
            <a:r>
              <a:rPr lang="it-IT" sz="1100" dirty="0" err="1">
                <a:latin typeface="Corbel" panose="020B0503020204020204" pitchFamily="34" charset="0"/>
              </a:rPr>
              <a:t>installation</a:t>
            </a:r>
            <a:r>
              <a:rPr lang="it-IT" sz="1100" dirty="0">
                <a:latin typeface="Corbel" panose="020B0503020204020204" pitchFamily="34" charset="0"/>
              </a:rPr>
              <a:t> and </a:t>
            </a:r>
            <a:r>
              <a:rPr lang="it-IT" sz="1100" dirty="0" err="1">
                <a:latin typeface="Corbel" panose="020B0503020204020204" pitchFamily="34" charset="0"/>
              </a:rPr>
              <a:t>dismantling</a:t>
            </a:r>
            <a:r>
              <a:rPr lang="it-IT" sz="1100" dirty="0">
                <a:latin typeface="Corbel" panose="020B0503020204020204" pitchFamily="34" charset="0"/>
              </a:rPr>
              <a:t> of computer </a:t>
            </a:r>
            <a:r>
              <a:rPr lang="it-IT" sz="1100" dirty="0" err="1">
                <a:latin typeface="Corbel" panose="020B0503020204020204" pitchFamily="34" charset="0"/>
              </a:rPr>
              <a:t>equipment</a:t>
            </a:r>
            <a:r>
              <a:rPr lang="it-IT" sz="1100" dirty="0" smtClean="0">
                <a:latin typeface="Corbel" panose="020B0503020204020204" pitchFamily="34" charset="0"/>
              </a:rPr>
              <a:t>.</a:t>
            </a:r>
            <a:endParaRPr lang="it-IT" sz="1100" dirty="0">
              <a:latin typeface="Corbel" panose="020B0503020204020204" pitchFamily="34" charset="0"/>
            </a:endParaRPr>
          </a:p>
        </p:txBody>
      </p:sp>
      <p:pic>
        <p:nvPicPr>
          <p:cNvPr id="26" name="Immagin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4168" y="4770240"/>
            <a:ext cx="1432993" cy="1001662"/>
          </a:xfrm>
          <a:prstGeom prst="rect">
            <a:avLst/>
          </a:prstGeom>
          <a:effectLst>
            <a:outerShdw blurRad="50800" dist="38100" dir="2700000" algn="tl" rotWithShape="0">
              <a:prstClr val="black">
                <a:alpha val="40000"/>
              </a:prstClr>
            </a:outerShdw>
          </a:effectLst>
        </p:spPr>
      </p:pic>
      <p:sp>
        <p:nvSpPr>
          <p:cNvPr id="27" name="CasellaDiTesto 26"/>
          <p:cNvSpPr txBox="1"/>
          <p:nvPr/>
        </p:nvSpPr>
        <p:spPr>
          <a:xfrm>
            <a:off x="2060667" y="4805705"/>
            <a:ext cx="4399912" cy="769441"/>
          </a:xfrm>
          <a:prstGeom prst="rect">
            <a:avLst/>
          </a:prstGeom>
          <a:noFill/>
        </p:spPr>
        <p:txBody>
          <a:bodyPr wrap="square" rtlCol="0">
            <a:spAutoFit/>
          </a:bodyPr>
          <a:lstStyle/>
          <a:p>
            <a:pPr algn="just"/>
            <a:r>
              <a:rPr lang="it-IT" sz="1100" b="1" dirty="0" err="1" smtClean="0">
                <a:latin typeface="Corbel" panose="020B0503020204020204" pitchFamily="34" charset="0"/>
              </a:rPr>
              <a:t>Repair</a:t>
            </a:r>
            <a:r>
              <a:rPr lang="it-IT" sz="1100" b="1" dirty="0" smtClean="0">
                <a:latin typeface="Corbel" panose="020B0503020204020204" pitchFamily="34" charset="0"/>
              </a:rPr>
              <a:t> </a:t>
            </a:r>
            <a:r>
              <a:rPr lang="it-IT" sz="1100" b="1" dirty="0" err="1" smtClean="0">
                <a:latin typeface="Corbel" panose="020B0503020204020204" pitchFamily="34" charset="0"/>
              </a:rPr>
              <a:t>sector</a:t>
            </a:r>
            <a:r>
              <a:rPr lang="it-IT" sz="1100" dirty="0" smtClean="0">
                <a:latin typeface="Corbel" panose="020B0503020204020204" pitchFamily="34" charset="0"/>
              </a:rPr>
              <a:t>:</a:t>
            </a:r>
          </a:p>
          <a:p>
            <a:pPr algn="just"/>
            <a:r>
              <a:rPr lang="it-IT" sz="1100" dirty="0" err="1">
                <a:latin typeface="Corbel" panose="020B0503020204020204" pitchFamily="34" charset="0"/>
              </a:rPr>
              <a:t>Revix</a:t>
            </a:r>
            <a:r>
              <a:rPr lang="it-IT" sz="1100" dirty="0">
                <a:latin typeface="Corbel" panose="020B0503020204020204" pitchFamily="34" charset="0"/>
              </a:rPr>
              <a:t> </a:t>
            </a:r>
            <a:r>
              <a:rPr lang="it-IT" sz="1100" dirty="0" err="1">
                <a:latin typeface="Corbel" panose="020B0503020204020204" pitchFamily="34" charset="0"/>
              </a:rPr>
              <a:t>support</a:t>
            </a:r>
            <a:r>
              <a:rPr lang="it-IT" sz="1100" dirty="0">
                <a:latin typeface="Corbel" panose="020B0503020204020204" pitchFamily="34" charset="0"/>
              </a:rPr>
              <a:t> </a:t>
            </a:r>
            <a:r>
              <a:rPr lang="it-IT" sz="1100" dirty="0" err="1">
                <a:latin typeface="Corbel" panose="020B0503020204020204" pitchFamily="34" charset="0"/>
              </a:rPr>
              <a:t>provided</a:t>
            </a:r>
            <a:r>
              <a:rPr lang="it-IT" sz="1100" dirty="0">
                <a:latin typeface="Corbel" panose="020B0503020204020204" pitchFamily="34" charset="0"/>
              </a:rPr>
              <a:t> to </a:t>
            </a:r>
            <a:r>
              <a:rPr lang="it-IT" sz="1100" dirty="0" err="1">
                <a:latin typeface="Corbel" panose="020B0503020204020204" pitchFamily="34" charset="0"/>
              </a:rPr>
              <a:t>assistance</a:t>
            </a:r>
            <a:r>
              <a:rPr lang="it-IT" sz="1100" dirty="0">
                <a:latin typeface="Corbel" panose="020B0503020204020204" pitchFamily="34" charset="0"/>
              </a:rPr>
              <a:t> from the </a:t>
            </a:r>
            <a:r>
              <a:rPr lang="it-IT" sz="1100" dirty="0" err="1">
                <a:latin typeface="Corbel" panose="020B0503020204020204" pitchFamily="34" charset="0"/>
              </a:rPr>
              <a:t>central</a:t>
            </a:r>
            <a:r>
              <a:rPr lang="it-IT" sz="1100" dirty="0">
                <a:latin typeface="Corbel" panose="020B0503020204020204" pitchFamily="34" charset="0"/>
              </a:rPr>
              <a:t> office </a:t>
            </a:r>
            <a:r>
              <a:rPr lang="it-IT" sz="1100" dirty="0" err="1">
                <a:latin typeface="Corbel" panose="020B0503020204020204" pitchFamily="34" charset="0"/>
              </a:rPr>
              <a:t>technicians</a:t>
            </a:r>
            <a:r>
              <a:rPr lang="it-IT" sz="1100" dirty="0">
                <a:latin typeface="Corbel" panose="020B0503020204020204" pitchFamily="34" charset="0"/>
              </a:rPr>
              <a:t> to </a:t>
            </a:r>
            <a:r>
              <a:rPr lang="it-IT" sz="1100" dirty="0" err="1">
                <a:latin typeface="Corbel" panose="020B0503020204020204" pitchFamily="34" charset="0"/>
              </a:rPr>
              <a:t>repair</a:t>
            </a:r>
            <a:r>
              <a:rPr lang="it-IT" sz="1100" dirty="0">
                <a:latin typeface="Corbel" panose="020B0503020204020204" pitchFamily="34" charset="0"/>
              </a:rPr>
              <a:t>, </a:t>
            </a:r>
            <a:r>
              <a:rPr lang="it-IT" sz="1100" dirty="0" err="1">
                <a:latin typeface="Corbel" panose="020B0503020204020204" pitchFamily="34" charset="0"/>
              </a:rPr>
              <a:t>wiring</a:t>
            </a:r>
            <a:r>
              <a:rPr lang="it-IT" sz="1100" dirty="0">
                <a:latin typeface="Corbel" panose="020B0503020204020204" pitchFamily="34" charset="0"/>
              </a:rPr>
              <a:t>, </a:t>
            </a:r>
            <a:r>
              <a:rPr lang="it-IT" sz="1100" dirty="0" err="1">
                <a:latin typeface="Corbel" panose="020B0503020204020204" pitchFamily="34" charset="0"/>
              </a:rPr>
              <a:t>installation</a:t>
            </a:r>
            <a:r>
              <a:rPr lang="it-IT" sz="1100" dirty="0">
                <a:latin typeface="Corbel" panose="020B0503020204020204" pitchFamily="34" charset="0"/>
              </a:rPr>
              <a:t> and </a:t>
            </a:r>
            <a:r>
              <a:rPr lang="it-IT" sz="1100" dirty="0" err="1">
                <a:latin typeface="Corbel" panose="020B0503020204020204" pitchFamily="34" charset="0"/>
              </a:rPr>
              <a:t>during</a:t>
            </a:r>
            <a:r>
              <a:rPr lang="it-IT" sz="1100" dirty="0">
                <a:latin typeface="Corbel" panose="020B0503020204020204" pitchFamily="34" charset="0"/>
              </a:rPr>
              <a:t> </a:t>
            </a:r>
            <a:r>
              <a:rPr lang="it-IT" sz="1100" dirty="0" err="1">
                <a:latin typeface="Corbel" panose="020B0503020204020204" pitchFamily="34" charset="0"/>
              </a:rPr>
              <a:t>all</a:t>
            </a:r>
            <a:r>
              <a:rPr lang="it-IT" sz="1100" dirty="0">
                <a:latin typeface="Corbel" panose="020B0503020204020204" pitchFamily="34" charset="0"/>
              </a:rPr>
              <a:t> </a:t>
            </a:r>
            <a:r>
              <a:rPr lang="it-IT" sz="1100" dirty="0" err="1">
                <a:latin typeface="Corbel" panose="020B0503020204020204" pitchFamily="34" charset="0"/>
              </a:rPr>
              <a:t>repair</a:t>
            </a:r>
            <a:r>
              <a:rPr lang="it-IT" sz="1100" dirty="0">
                <a:latin typeface="Corbel" panose="020B0503020204020204" pitchFamily="34" charset="0"/>
              </a:rPr>
              <a:t> </a:t>
            </a:r>
            <a:r>
              <a:rPr lang="it-IT" sz="1100" dirty="0" err="1">
                <a:latin typeface="Corbel" panose="020B0503020204020204" pitchFamily="34" charset="0"/>
              </a:rPr>
              <a:t>operations</a:t>
            </a:r>
            <a:r>
              <a:rPr lang="it-IT" sz="1100" dirty="0">
                <a:latin typeface="Corbel" panose="020B0503020204020204" pitchFamily="34" charset="0"/>
              </a:rPr>
              <a:t> of </a:t>
            </a:r>
            <a:r>
              <a:rPr lang="it-IT" sz="1100" dirty="0" err="1">
                <a:latin typeface="Corbel" panose="020B0503020204020204" pitchFamily="34" charset="0"/>
              </a:rPr>
              <a:t>equipment</a:t>
            </a:r>
            <a:r>
              <a:rPr lang="it-IT" sz="1100" dirty="0" smtClean="0">
                <a:latin typeface="Corbel" panose="020B0503020204020204" pitchFamily="34" charset="0"/>
              </a:rPr>
              <a:t>.</a:t>
            </a:r>
            <a:endParaRPr lang="it-IT" sz="1100" dirty="0">
              <a:latin typeface="Corbel" panose="020B0503020204020204" pitchFamily="34" charset="0"/>
            </a:endParaRPr>
          </a:p>
        </p:txBody>
      </p:sp>
      <p:sp>
        <p:nvSpPr>
          <p:cNvPr id="29" name="CasellaDiTesto 28"/>
          <p:cNvSpPr txBox="1"/>
          <p:nvPr/>
        </p:nvSpPr>
        <p:spPr>
          <a:xfrm>
            <a:off x="2109266" y="7252863"/>
            <a:ext cx="4399912" cy="769441"/>
          </a:xfrm>
          <a:prstGeom prst="rect">
            <a:avLst/>
          </a:prstGeom>
          <a:noFill/>
        </p:spPr>
        <p:txBody>
          <a:bodyPr wrap="square" rtlCol="0">
            <a:spAutoFit/>
          </a:bodyPr>
          <a:lstStyle/>
          <a:p>
            <a:pPr algn="just"/>
            <a:r>
              <a:rPr lang="it-IT" sz="1100" b="1" dirty="0" err="1" smtClean="0">
                <a:latin typeface="Corbel" panose="020B0503020204020204" pitchFamily="34" charset="0"/>
              </a:rPr>
              <a:t>Medical</a:t>
            </a:r>
            <a:r>
              <a:rPr lang="it-IT" sz="1100" b="1" dirty="0" smtClean="0">
                <a:latin typeface="Corbel" panose="020B0503020204020204" pitchFamily="34" charset="0"/>
              </a:rPr>
              <a:t> </a:t>
            </a:r>
            <a:r>
              <a:rPr lang="it-IT" sz="1100" b="1" dirty="0" err="1" smtClean="0">
                <a:latin typeface="Corbel" panose="020B0503020204020204" pitchFamily="34" charset="0"/>
              </a:rPr>
              <a:t>sector</a:t>
            </a:r>
            <a:r>
              <a:rPr lang="it-IT" sz="1100" dirty="0" smtClean="0">
                <a:latin typeface="Corbel" panose="020B0503020204020204" pitchFamily="34" charset="0"/>
              </a:rPr>
              <a:t>:</a:t>
            </a:r>
          </a:p>
          <a:p>
            <a:pPr algn="just"/>
            <a:r>
              <a:rPr lang="it-IT" sz="1100" dirty="0" err="1">
                <a:latin typeface="Corbel" panose="020B0503020204020204" pitchFamily="34" charset="0"/>
              </a:rPr>
              <a:t>Revix</a:t>
            </a:r>
            <a:r>
              <a:rPr lang="it-IT" sz="1100" dirty="0">
                <a:latin typeface="Corbel" panose="020B0503020204020204" pitchFamily="34" charset="0"/>
              </a:rPr>
              <a:t> </a:t>
            </a:r>
            <a:r>
              <a:rPr lang="it-IT" sz="1100" dirty="0" err="1" smtClean="0">
                <a:latin typeface="Corbel" panose="020B0503020204020204" pitchFamily="34" charset="0"/>
              </a:rPr>
              <a:t>support</a:t>
            </a:r>
            <a:r>
              <a:rPr lang="it-IT" sz="1100" dirty="0" smtClean="0">
                <a:latin typeface="Corbel" panose="020B0503020204020204" pitchFamily="34" charset="0"/>
              </a:rPr>
              <a:t> </a:t>
            </a:r>
            <a:r>
              <a:rPr lang="it-IT" sz="1100" dirty="0">
                <a:latin typeface="Corbel" panose="020B0503020204020204" pitchFamily="34" charset="0"/>
              </a:rPr>
              <a:t>to </a:t>
            </a:r>
            <a:r>
              <a:rPr lang="it-IT" sz="1100" dirty="0" err="1">
                <a:latin typeface="Corbel" panose="020B0503020204020204" pitchFamily="34" charset="0"/>
              </a:rPr>
              <a:t>patients</a:t>
            </a:r>
            <a:r>
              <a:rPr lang="it-IT" sz="1100" dirty="0">
                <a:latin typeface="Corbel" panose="020B0503020204020204" pitchFamily="34" charset="0"/>
              </a:rPr>
              <a:t> for remote screening or first </a:t>
            </a:r>
            <a:r>
              <a:rPr lang="it-IT" sz="1100" dirty="0" err="1">
                <a:latin typeface="Corbel" panose="020B0503020204020204" pitchFamily="34" charset="0"/>
              </a:rPr>
              <a:t>contact</a:t>
            </a:r>
            <a:r>
              <a:rPr lang="it-IT" sz="1100" dirty="0">
                <a:latin typeface="Corbel" panose="020B0503020204020204" pitchFamily="34" charset="0"/>
              </a:rPr>
              <a:t> with </a:t>
            </a:r>
            <a:r>
              <a:rPr lang="it-IT" sz="1100" dirty="0" err="1">
                <a:latin typeface="Corbel" panose="020B0503020204020204" pitchFamily="34" charset="0"/>
              </a:rPr>
              <a:t>your</a:t>
            </a:r>
            <a:r>
              <a:rPr lang="it-IT" sz="1100" dirty="0">
                <a:latin typeface="Corbel" panose="020B0503020204020204" pitchFamily="34" charset="0"/>
              </a:rPr>
              <a:t> </a:t>
            </a:r>
            <a:r>
              <a:rPr lang="it-IT" sz="1100" dirty="0" err="1">
                <a:latin typeface="Corbel" panose="020B0503020204020204" pitchFamily="34" charset="0"/>
              </a:rPr>
              <a:t>doctor</a:t>
            </a:r>
            <a:r>
              <a:rPr lang="it-IT" sz="1100" dirty="0">
                <a:latin typeface="Corbel" panose="020B0503020204020204" pitchFamily="34" charset="0"/>
              </a:rPr>
              <a:t> via </a:t>
            </a:r>
            <a:r>
              <a:rPr lang="it-IT" sz="1100" dirty="0" err="1">
                <a:latin typeface="Corbel" panose="020B0503020204020204" pitchFamily="34" charset="0"/>
              </a:rPr>
              <a:t>telephone</a:t>
            </a:r>
            <a:r>
              <a:rPr lang="it-IT" sz="1100" dirty="0">
                <a:latin typeface="Corbel" panose="020B0503020204020204" pitchFamily="34" charset="0"/>
              </a:rPr>
              <a:t> </a:t>
            </a:r>
            <a:r>
              <a:rPr lang="it-IT" sz="1100" dirty="0" err="1">
                <a:latin typeface="Corbel" panose="020B0503020204020204" pitchFamily="34" charset="0"/>
              </a:rPr>
              <a:t>when</a:t>
            </a:r>
            <a:r>
              <a:rPr lang="it-IT" sz="1100" dirty="0">
                <a:latin typeface="Corbel" panose="020B0503020204020204" pitchFamily="34" charset="0"/>
              </a:rPr>
              <a:t> a </a:t>
            </a:r>
            <a:r>
              <a:rPr lang="it-IT" sz="1100" dirty="0" err="1">
                <a:latin typeface="Corbel" panose="020B0503020204020204" pitchFamily="34" charset="0"/>
              </a:rPr>
              <a:t>symptomatic</a:t>
            </a:r>
            <a:r>
              <a:rPr lang="it-IT" sz="1100" dirty="0">
                <a:latin typeface="Corbel" panose="020B0503020204020204" pitchFamily="34" charset="0"/>
              </a:rPr>
              <a:t> </a:t>
            </a:r>
            <a:r>
              <a:rPr lang="it-IT" sz="1100" dirty="0" err="1">
                <a:latin typeface="Corbel" panose="020B0503020204020204" pitchFamily="34" charset="0"/>
              </a:rPr>
              <a:t>description</a:t>
            </a:r>
            <a:r>
              <a:rPr lang="it-IT" sz="1100" dirty="0">
                <a:latin typeface="Corbel" panose="020B0503020204020204" pitchFamily="34" charset="0"/>
              </a:rPr>
              <a:t> </a:t>
            </a:r>
            <a:r>
              <a:rPr lang="it-IT" sz="1100" dirty="0" err="1">
                <a:latin typeface="Corbel" panose="020B0503020204020204" pitchFamily="34" charset="0"/>
              </a:rPr>
              <a:t>is</a:t>
            </a:r>
            <a:r>
              <a:rPr lang="it-IT" sz="1100" dirty="0">
                <a:latin typeface="Corbel" panose="020B0503020204020204" pitchFamily="34" charset="0"/>
              </a:rPr>
              <a:t> </a:t>
            </a:r>
            <a:r>
              <a:rPr lang="it-IT" sz="1100" dirty="0" err="1">
                <a:latin typeface="Corbel" panose="020B0503020204020204" pitchFamily="34" charset="0"/>
              </a:rPr>
              <a:t>not</a:t>
            </a:r>
            <a:r>
              <a:rPr lang="it-IT" sz="1100" dirty="0">
                <a:latin typeface="Corbel" panose="020B0503020204020204" pitchFamily="34" charset="0"/>
              </a:rPr>
              <a:t> </a:t>
            </a:r>
            <a:r>
              <a:rPr lang="it-IT" sz="1100" dirty="0" err="1">
                <a:latin typeface="Corbel" panose="020B0503020204020204" pitchFamily="34" charset="0"/>
              </a:rPr>
              <a:t>enough</a:t>
            </a:r>
            <a:r>
              <a:rPr lang="it-IT" sz="1100" dirty="0">
                <a:latin typeface="Corbel" panose="020B0503020204020204" pitchFamily="34" charset="0"/>
              </a:rPr>
              <a:t> to </a:t>
            </a:r>
            <a:r>
              <a:rPr lang="it-IT" sz="1100" dirty="0" err="1">
                <a:latin typeface="Corbel" panose="020B0503020204020204" pitchFamily="34" charset="0"/>
              </a:rPr>
              <a:t>understand</a:t>
            </a:r>
            <a:r>
              <a:rPr lang="it-IT" sz="1100" dirty="0">
                <a:latin typeface="Corbel" panose="020B0503020204020204" pitchFamily="34" charset="0"/>
              </a:rPr>
              <a:t> the </a:t>
            </a:r>
            <a:r>
              <a:rPr lang="it-IT" sz="1100" dirty="0" err="1" smtClean="0">
                <a:latin typeface="Corbel" panose="020B0503020204020204" pitchFamily="34" charset="0"/>
              </a:rPr>
              <a:t>problem</a:t>
            </a:r>
            <a:r>
              <a:rPr lang="it-IT" sz="1100" dirty="0" smtClean="0">
                <a:latin typeface="Corbel" panose="020B0503020204020204" pitchFamily="34" charset="0"/>
              </a:rPr>
              <a:t>.</a:t>
            </a:r>
            <a:endParaRPr lang="it-IT" sz="1100" dirty="0">
              <a:latin typeface="Corbel" panose="020B0503020204020204" pitchFamily="34" charset="0"/>
            </a:endParaRPr>
          </a:p>
        </p:txBody>
      </p:sp>
      <p:sp>
        <p:nvSpPr>
          <p:cNvPr id="16" name="Rettangolo 15"/>
          <p:cNvSpPr/>
          <p:nvPr/>
        </p:nvSpPr>
        <p:spPr>
          <a:xfrm>
            <a:off x="531728" y="751676"/>
            <a:ext cx="5928851" cy="17372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p:cNvSpPr txBox="1"/>
          <p:nvPr/>
        </p:nvSpPr>
        <p:spPr>
          <a:xfrm>
            <a:off x="460553" y="397143"/>
            <a:ext cx="2402145" cy="369332"/>
          </a:xfrm>
          <a:prstGeom prst="rect">
            <a:avLst/>
          </a:prstGeom>
          <a:noFill/>
        </p:spPr>
        <p:txBody>
          <a:bodyPr wrap="none" rtlCol="0">
            <a:spAutoFit/>
          </a:bodyPr>
          <a:lstStyle/>
          <a:p>
            <a:r>
              <a:rPr lang="it-IT" b="1" dirty="0" smtClean="0">
                <a:solidFill>
                  <a:srgbClr val="384453"/>
                </a:solidFill>
                <a:latin typeface="Corbel" panose="020B0503020204020204" pitchFamily="34" charset="0"/>
              </a:rPr>
              <a:t>Some </a:t>
            </a:r>
            <a:r>
              <a:rPr lang="it-IT" b="1" dirty="0" err="1" smtClean="0">
                <a:solidFill>
                  <a:srgbClr val="384453"/>
                </a:solidFill>
                <a:latin typeface="Corbel" panose="020B0503020204020204" pitchFamily="34" charset="0"/>
              </a:rPr>
              <a:t>application</a:t>
            </a:r>
            <a:r>
              <a:rPr lang="it-IT" b="1" dirty="0" smtClean="0">
                <a:solidFill>
                  <a:srgbClr val="384453"/>
                </a:solidFill>
                <a:latin typeface="Corbel" panose="020B0503020204020204" pitchFamily="34" charset="0"/>
              </a:rPr>
              <a:t> area</a:t>
            </a:r>
            <a:endParaRPr lang="it-IT" dirty="0"/>
          </a:p>
        </p:txBody>
      </p:sp>
      <p:pic>
        <p:nvPicPr>
          <p:cNvPr id="2" name="Immagin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3953" y="7252863"/>
            <a:ext cx="1410082" cy="936294"/>
          </a:xfrm>
          <a:prstGeom prst="rect">
            <a:avLst/>
          </a:prstGeom>
          <a:effectLst>
            <a:outerShdw blurRad="50800" dist="38100" dir="2700000" algn="tl" rotWithShape="0">
              <a:prstClr val="black">
                <a:alpha val="40000"/>
              </a:prstClr>
            </a:outerShdw>
          </a:effectLst>
        </p:spPr>
      </p:pic>
      <p:pic>
        <p:nvPicPr>
          <p:cNvPr id="17" name="Immagin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5516" y="8410084"/>
            <a:ext cx="1426956" cy="948774"/>
          </a:xfrm>
          <a:prstGeom prst="rect">
            <a:avLst/>
          </a:prstGeom>
          <a:ln>
            <a:noFill/>
          </a:ln>
          <a:effectLst>
            <a:outerShdw blurRad="50800" dist="38100" dir="2700000" algn="tl" rotWithShape="0">
              <a:prstClr val="black">
                <a:alpha val="40000"/>
              </a:prstClr>
            </a:outerShdw>
          </a:effectLst>
        </p:spPr>
      </p:pic>
      <p:sp>
        <p:nvSpPr>
          <p:cNvPr id="19" name="CasellaDiTesto 18"/>
          <p:cNvSpPr txBox="1"/>
          <p:nvPr/>
        </p:nvSpPr>
        <p:spPr>
          <a:xfrm>
            <a:off x="2109266" y="8410084"/>
            <a:ext cx="4399912" cy="769441"/>
          </a:xfrm>
          <a:prstGeom prst="rect">
            <a:avLst/>
          </a:prstGeom>
          <a:noFill/>
        </p:spPr>
        <p:txBody>
          <a:bodyPr wrap="square" rtlCol="0">
            <a:spAutoFit/>
          </a:bodyPr>
          <a:lstStyle/>
          <a:p>
            <a:pPr algn="just"/>
            <a:r>
              <a:rPr lang="it-IT" sz="1100" b="1" dirty="0" err="1" smtClean="0">
                <a:latin typeface="Corbel" panose="020B0503020204020204" pitchFamily="34" charset="0"/>
              </a:rPr>
              <a:t>Electromedical</a:t>
            </a:r>
            <a:r>
              <a:rPr lang="it-IT" sz="1100" dirty="0" smtClean="0">
                <a:latin typeface="Corbel" panose="020B0503020204020204" pitchFamily="34" charset="0"/>
              </a:rPr>
              <a:t>:</a:t>
            </a:r>
          </a:p>
          <a:p>
            <a:pPr algn="just"/>
            <a:r>
              <a:rPr lang="it-IT" sz="1100" dirty="0" err="1">
                <a:latin typeface="Corbel" panose="020B0503020204020204" pitchFamily="34" charset="0"/>
              </a:rPr>
              <a:t>Revix</a:t>
            </a:r>
            <a:r>
              <a:rPr lang="it-IT" sz="1100" dirty="0">
                <a:latin typeface="Corbel" panose="020B0503020204020204" pitchFamily="34" charset="0"/>
              </a:rPr>
              <a:t> </a:t>
            </a:r>
            <a:r>
              <a:rPr lang="it-IT" sz="1100" dirty="0" err="1">
                <a:latin typeface="Corbel" panose="020B0503020204020204" pitchFamily="34" charset="0"/>
              </a:rPr>
              <a:t>support</a:t>
            </a:r>
            <a:r>
              <a:rPr lang="it-IT" sz="1100" dirty="0">
                <a:latin typeface="Corbel" panose="020B0503020204020204" pitchFamily="34" charset="0"/>
              </a:rPr>
              <a:t> </a:t>
            </a:r>
            <a:r>
              <a:rPr lang="it-IT" sz="1100" dirty="0" smtClean="0">
                <a:latin typeface="Corbel" panose="020B0503020204020204" pitchFamily="34" charset="0"/>
              </a:rPr>
              <a:t>to </a:t>
            </a:r>
            <a:r>
              <a:rPr lang="it-IT" sz="1100" dirty="0" err="1" smtClean="0">
                <a:latin typeface="Corbel" panose="020B0503020204020204" pitchFamily="34" charset="0"/>
              </a:rPr>
              <a:t>technicians</a:t>
            </a:r>
            <a:r>
              <a:rPr lang="it-IT" sz="1100" dirty="0" smtClean="0">
                <a:latin typeface="Corbel" panose="020B0503020204020204" pitchFamily="34" charset="0"/>
              </a:rPr>
              <a:t> </a:t>
            </a:r>
            <a:r>
              <a:rPr lang="it-IT" sz="1100" dirty="0" err="1">
                <a:latin typeface="Corbel" panose="020B0503020204020204" pitchFamily="34" charset="0"/>
              </a:rPr>
              <a:t>carrying</a:t>
            </a:r>
            <a:r>
              <a:rPr lang="it-IT" sz="1100" dirty="0">
                <a:latin typeface="Corbel" panose="020B0503020204020204" pitchFamily="34" charset="0"/>
              </a:rPr>
              <a:t> out </a:t>
            </a:r>
            <a:r>
              <a:rPr lang="it-IT" sz="1100" dirty="0" err="1">
                <a:latin typeface="Corbel" panose="020B0503020204020204" pitchFamily="34" charset="0"/>
              </a:rPr>
              <a:t>repairs</a:t>
            </a:r>
            <a:r>
              <a:rPr lang="it-IT" sz="1100" dirty="0">
                <a:latin typeface="Corbel" panose="020B0503020204020204" pitchFamily="34" charset="0"/>
              </a:rPr>
              <a:t> </a:t>
            </a:r>
            <a:r>
              <a:rPr lang="it-IT" sz="1100" dirty="0" err="1">
                <a:latin typeface="Corbel" panose="020B0503020204020204" pitchFamily="34" charset="0"/>
              </a:rPr>
              <a:t>at</a:t>
            </a:r>
            <a:r>
              <a:rPr lang="it-IT" sz="1100" dirty="0">
                <a:latin typeface="Corbel" panose="020B0503020204020204" pitchFamily="34" charset="0"/>
              </a:rPr>
              <a:t> hospitals or </a:t>
            </a:r>
            <a:r>
              <a:rPr lang="it-IT" sz="1100" dirty="0" err="1">
                <a:latin typeface="Corbel" panose="020B0503020204020204" pitchFamily="34" charset="0"/>
              </a:rPr>
              <a:t>medical</a:t>
            </a:r>
            <a:r>
              <a:rPr lang="it-IT" sz="1100" dirty="0">
                <a:latin typeface="Corbel" panose="020B0503020204020204" pitchFamily="34" charset="0"/>
              </a:rPr>
              <a:t> </a:t>
            </a:r>
            <a:r>
              <a:rPr lang="it-IT" sz="1100" dirty="0" err="1" smtClean="0">
                <a:latin typeface="Corbel" panose="020B0503020204020204" pitchFamily="34" charset="0"/>
              </a:rPr>
              <a:t>institutions</a:t>
            </a:r>
            <a:r>
              <a:rPr lang="it-IT" sz="1100" dirty="0" smtClean="0">
                <a:latin typeface="Corbel" panose="020B0503020204020204" pitchFamily="34" charset="0"/>
              </a:rPr>
              <a:t> and private </a:t>
            </a:r>
            <a:r>
              <a:rPr lang="it-IT" sz="1100" dirty="0" err="1">
                <a:latin typeface="Corbel" panose="020B0503020204020204" pitchFamily="34" charset="0"/>
              </a:rPr>
              <a:t>when</a:t>
            </a:r>
            <a:r>
              <a:rPr lang="it-IT" sz="1100" dirty="0">
                <a:latin typeface="Corbel" panose="020B0503020204020204" pitchFamily="34" charset="0"/>
              </a:rPr>
              <a:t>, in </a:t>
            </a:r>
            <a:r>
              <a:rPr lang="it-IT" sz="1100" dirty="0" err="1">
                <a:latin typeface="Corbel" panose="020B0503020204020204" pitchFamily="34" charset="0"/>
              </a:rPr>
              <a:t>your</a:t>
            </a:r>
            <a:r>
              <a:rPr lang="it-IT" sz="1100" dirty="0">
                <a:latin typeface="Corbel" panose="020B0503020204020204" pitchFamily="34" charset="0"/>
              </a:rPr>
              <a:t> </a:t>
            </a:r>
            <a:r>
              <a:rPr lang="it-IT" sz="1100" dirty="0" err="1">
                <a:latin typeface="Corbel" panose="020B0503020204020204" pitchFamily="34" charset="0"/>
              </a:rPr>
              <a:t>own</a:t>
            </a:r>
            <a:r>
              <a:rPr lang="it-IT" sz="1100" dirty="0">
                <a:latin typeface="Corbel" panose="020B0503020204020204" pitchFamily="34" charset="0"/>
              </a:rPr>
              <a:t> home, </a:t>
            </a:r>
            <a:r>
              <a:rPr lang="it-IT" sz="1100" dirty="0" err="1">
                <a:latin typeface="Corbel" panose="020B0503020204020204" pitchFamily="34" charset="0"/>
              </a:rPr>
              <a:t>have</a:t>
            </a:r>
            <a:r>
              <a:rPr lang="it-IT" sz="1100" dirty="0">
                <a:latin typeface="Corbel" panose="020B0503020204020204" pitchFamily="34" charset="0"/>
              </a:rPr>
              <a:t> </a:t>
            </a:r>
            <a:r>
              <a:rPr lang="it-IT" sz="1100" dirty="0" err="1">
                <a:latin typeface="Corbel" panose="020B0503020204020204" pitchFamily="34" charset="0"/>
              </a:rPr>
              <a:t>maintenance</a:t>
            </a:r>
            <a:r>
              <a:rPr lang="it-IT" sz="1100" dirty="0">
                <a:latin typeface="Corbel" panose="020B0503020204020204" pitchFamily="34" charset="0"/>
              </a:rPr>
              <a:t> or </a:t>
            </a:r>
            <a:r>
              <a:rPr lang="it-IT" sz="1100" dirty="0" err="1">
                <a:latin typeface="Corbel" panose="020B0503020204020204" pitchFamily="34" charset="0"/>
              </a:rPr>
              <a:t>emergency</a:t>
            </a:r>
            <a:r>
              <a:rPr lang="it-IT" sz="1100" dirty="0">
                <a:latin typeface="Corbel" panose="020B0503020204020204" pitchFamily="34" charset="0"/>
              </a:rPr>
              <a:t> </a:t>
            </a:r>
            <a:r>
              <a:rPr lang="it-IT" sz="1100" dirty="0" err="1">
                <a:latin typeface="Corbel" panose="020B0503020204020204" pitchFamily="34" charset="0"/>
              </a:rPr>
              <a:t>repair</a:t>
            </a:r>
            <a:r>
              <a:rPr lang="it-IT" sz="1100" dirty="0">
                <a:latin typeface="Corbel" panose="020B0503020204020204" pitchFamily="34" charset="0"/>
              </a:rPr>
              <a:t> to be </a:t>
            </a:r>
            <a:r>
              <a:rPr lang="it-IT" sz="1100" dirty="0" err="1">
                <a:latin typeface="Corbel" panose="020B0503020204020204" pitchFamily="34" charset="0"/>
              </a:rPr>
              <a:t>performed</a:t>
            </a:r>
            <a:r>
              <a:rPr lang="it-IT" sz="1100" dirty="0">
                <a:latin typeface="Corbel" panose="020B0503020204020204" pitchFamily="34" charset="0"/>
              </a:rPr>
              <a:t> on the </a:t>
            </a:r>
            <a:r>
              <a:rPr lang="it-IT" sz="1100" dirty="0" err="1">
                <a:latin typeface="Corbel" panose="020B0503020204020204" pitchFamily="34" charset="0"/>
              </a:rPr>
              <a:t>acquired</a:t>
            </a:r>
            <a:r>
              <a:rPr lang="it-IT" sz="1100" dirty="0">
                <a:latin typeface="Corbel" panose="020B0503020204020204" pitchFamily="34" charset="0"/>
              </a:rPr>
              <a:t> </a:t>
            </a:r>
            <a:r>
              <a:rPr lang="it-IT" sz="1100" dirty="0" err="1">
                <a:latin typeface="Corbel" panose="020B0503020204020204" pitchFamily="34" charset="0"/>
              </a:rPr>
              <a:t>medical</a:t>
            </a:r>
            <a:r>
              <a:rPr lang="it-IT" sz="1100" dirty="0">
                <a:latin typeface="Corbel" panose="020B0503020204020204" pitchFamily="34" charset="0"/>
              </a:rPr>
              <a:t> </a:t>
            </a:r>
            <a:r>
              <a:rPr lang="it-IT" sz="1100" dirty="0" err="1">
                <a:latin typeface="Corbel" panose="020B0503020204020204" pitchFamily="34" charset="0"/>
              </a:rPr>
              <a:t>equipment</a:t>
            </a:r>
            <a:r>
              <a:rPr lang="it-IT" sz="1100" dirty="0" smtClean="0">
                <a:latin typeface="Corbel" panose="020B0503020204020204" pitchFamily="34" charset="0"/>
              </a:rPr>
              <a:t>.</a:t>
            </a:r>
            <a:endParaRPr lang="it-IT" sz="1100" dirty="0">
              <a:latin typeface="Corbel" panose="020B0503020204020204" pitchFamily="34" charset="0"/>
            </a:endParaRPr>
          </a:p>
        </p:txBody>
      </p:sp>
      <p:pic>
        <p:nvPicPr>
          <p:cNvPr id="24" name="Immagine 23"/>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554168" y="2377655"/>
            <a:ext cx="1403299" cy="936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6891214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p:cNvSpPr txBox="1"/>
          <p:nvPr/>
        </p:nvSpPr>
        <p:spPr>
          <a:xfrm>
            <a:off x="531727" y="1206950"/>
            <a:ext cx="4068847" cy="769441"/>
          </a:xfrm>
          <a:prstGeom prst="rect">
            <a:avLst/>
          </a:prstGeom>
          <a:solidFill>
            <a:srgbClr val="384453"/>
          </a:solidFill>
        </p:spPr>
        <p:txBody>
          <a:bodyPr wrap="square" rtlCol="0">
            <a:spAutoFit/>
          </a:bodyPr>
          <a:lstStyle/>
          <a:p>
            <a:pPr algn="just"/>
            <a:r>
              <a:rPr lang="it-IT" sz="1100" dirty="0" err="1">
                <a:solidFill>
                  <a:srgbClr val="FFFFFF"/>
                </a:solidFill>
                <a:latin typeface="Corbel" panose="020B0503020204020204" pitchFamily="34" charset="0"/>
              </a:rPr>
              <a:t>Recent</a:t>
            </a:r>
            <a:r>
              <a:rPr lang="it-IT" sz="1100" dirty="0">
                <a:solidFill>
                  <a:srgbClr val="FFFFFF"/>
                </a:solidFill>
                <a:latin typeface="Corbel" panose="020B0503020204020204" pitchFamily="34" charset="0"/>
              </a:rPr>
              <a:t> </a:t>
            </a:r>
            <a:r>
              <a:rPr lang="it-IT" sz="1100" dirty="0" err="1">
                <a:solidFill>
                  <a:srgbClr val="FFFFFF"/>
                </a:solidFill>
                <a:latin typeface="Corbel" panose="020B0503020204020204" pitchFamily="34" charset="0"/>
              </a:rPr>
              <a:t>research</a:t>
            </a:r>
            <a:r>
              <a:rPr lang="it-IT" sz="1100" dirty="0">
                <a:solidFill>
                  <a:srgbClr val="FFFFFF"/>
                </a:solidFill>
                <a:latin typeface="Corbel" panose="020B0503020204020204" pitchFamily="34" charset="0"/>
              </a:rPr>
              <a:t> </a:t>
            </a:r>
            <a:r>
              <a:rPr lang="it-IT" sz="1100" dirty="0" err="1">
                <a:solidFill>
                  <a:srgbClr val="FFFFFF"/>
                </a:solidFill>
                <a:latin typeface="Corbel" panose="020B0503020204020204" pitchFamily="34" charset="0"/>
              </a:rPr>
              <a:t>indicates</a:t>
            </a:r>
            <a:r>
              <a:rPr lang="it-IT" sz="1100" dirty="0">
                <a:solidFill>
                  <a:srgbClr val="FFFFFF"/>
                </a:solidFill>
                <a:latin typeface="Corbel" panose="020B0503020204020204" pitchFamily="34" charset="0"/>
              </a:rPr>
              <a:t> </a:t>
            </a:r>
            <a:r>
              <a:rPr lang="it-IT" sz="1100" dirty="0" err="1">
                <a:solidFill>
                  <a:srgbClr val="FFFFFF"/>
                </a:solidFill>
                <a:latin typeface="Corbel" panose="020B0503020204020204" pitchFamily="34" charset="0"/>
              </a:rPr>
              <a:t>that</a:t>
            </a:r>
            <a:r>
              <a:rPr lang="it-IT" sz="1100" dirty="0">
                <a:solidFill>
                  <a:srgbClr val="FFFFFF"/>
                </a:solidFill>
                <a:latin typeface="Corbel" panose="020B0503020204020204" pitchFamily="34" charset="0"/>
              </a:rPr>
              <a:t> the "</a:t>
            </a:r>
            <a:r>
              <a:rPr lang="it-IT" sz="1100" dirty="0" err="1">
                <a:solidFill>
                  <a:srgbClr val="FFFFFF"/>
                </a:solidFill>
                <a:latin typeface="Corbel" panose="020B0503020204020204" pitchFamily="34" charset="0"/>
              </a:rPr>
              <a:t>visual</a:t>
            </a:r>
            <a:r>
              <a:rPr lang="it-IT" sz="1100" dirty="0">
                <a:solidFill>
                  <a:srgbClr val="FFFFFF"/>
                </a:solidFill>
                <a:latin typeface="Corbel" panose="020B0503020204020204" pitchFamily="34" charset="0"/>
              </a:rPr>
              <a:t> information" are 430% more </a:t>
            </a:r>
            <a:r>
              <a:rPr lang="it-IT" sz="1100" dirty="0" err="1">
                <a:solidFill>
                  <a:srgbClr val="FFFFFF"/>
                </a:solidFill>
                <a:latin typeface="Corbel" panose="020B0503020204020204" pitchFamily="34" charset="0"/>
              </a:rPr>
              <a:t>effective</a:t>
            </a:r>
            <a:r>
              <a:rPr lang="it-IT" sz="1100" dirty="0">
                <a:solidFill>
                  <a:srgbClr val="FFFFFF"/>
                </a:solidFill>
                <a:latin typeface="Corbel" panose="020B0503020204020204" pitchFamily="34" charset="0"/>
              </a:rPr>
              <a:t> </a:t>
            </a:r>
            <a:r>
              <a:rPr lang="it-IT" sz="1100" dirty="0" err="1">
                <a:solidFill>
                  <a:srgbClr val="FFFFFF"/>
                </a:solidFill>
                <a:latin typeface="Corbel" panose="020B0503020204020204" pitchFamily="34" charset="0"/>
              </a:rPr>
              <a:t>than</a:t>
            </a:r>
            <a:r>
              <a:rPr lang="it-IT" sz="1100" dirty="0">
                <a:solidFill>
                  <a:srgbClr val="FFFFFF"/>
                </a:solidFill>
                <a:latin typeface="Corbel" panose="020B0503020204020204" pitchFamily="34" charset="0"/>
              </a:rPr>
              <a:t> </a:t>
            </a:r>
            <a:r>
              <a:rPr lang="it-IT" sz="1100" dirty="0" err="1">
                <a:solidFill>
                  <a:srgbClr val="FFFFFF"/>
                </a:solidFill>
                <a:latin typeface="Corbel" panose="020B0503020204020204" pitchFamily="34" charset="0"/>
              </a:rPr>
              <a:t>only</a:t>
            </a:r>
            <a:r>
              <a:rPr lang="it-IT" sz="1100" dirty="0">
                <a:solidFill>
                  <a:srgbClr val="FFFFFF"/>
                </a:solidFill>
                <a:latin typeface="Corbel" panose="020B0503020204020204" pitchFamily="34" charset="0"/>
              </a:rPr>
              <a:t> </a:t>
            </a:r>
            <a:r>
              <a:rPr lang="it-IT" sz="1100" dirty="0" err="1">
                <a:solidFill>
                  <a:srgbClr val="FFFFFF"/>
                </a:solidFill>
                <a:latin typeface="Corbel" panose="020B0503020204020204" pitchFamily="34" charset="0"/>
              </a:rPr>
              <a:t>verbal</a:t>
            </a:r>
            <a:r>
              <a:rPr lang="it-IT" sz="1100" dirty="0">
                <a:solidFill>
                  <a:srgbClr val="FFFFFF"/>
                </a:solidFill>
                <a:latin typeface="Corbel" panose="020B0503020204020204" pitchFamily="34" charset="0"/>
              </a:rPr>
              <a:t> </a:t>
            </a:r>
            <a:r>
              <a:rPr lang="it-IT" sz="1100" dirty="0" err="1">
                <a:solidFill>
                  <a:srgbClr val="FFFFFF"/>
                </a:solidFill>
                <a:latin typeface="Corbel" panose="020B0503020204020204" pitchFamily="34" charset="0"/>
              </a:rPr>
              <a:t>communication</a:t>
            </a:r>
            <a:r>
              <a:rPr lang="it-IT" sz="1100" dirty="0">
                <a:solidFill>
                  <a:srgbClr val="FFFFFF"/>
                </a:solidFill>
                <a:latin typeface="Corbel" panose="020B0503020204020204" pitchFamily="34" charset="0"/>
              </a:rPr>
              <a:t> and </a:t>
            </a:r>
            <a:r>
              <a:rPr lang="it-IT" sz="1100" dirty="0" err="1">
                <a:solidFill>
                  <a:srgbClr val="FFFFFF"/>
                </a:solidFill>
                <a:latin typeface="Corbel" panose="020B0503020204020204" pitchFamily="34" charset="0"/>
              </a:rPr>
              <a:t>that</a:t>
            </a:r>
            <a:r>
              <a:rPr lang="it-IT" sz="1100" dirty="0">
                <a:solidFill>
                  <a:srgbClr val="FFFFFF"/>
                </a:solidFill>
                <a:latin typeface="Corbel" panose="020B0503020204020204" pitchFamily="34" charset="0"/>
              </a:rPr>
              <a:t> the </a:t>
            </a:r>
            <a:r>
              <a:rPr lang="it-IT" sz="1100" dirty="0" err="1">
                <a:solidFill>
                  <a:srgbClr val="FFFFFF"/>
                </a:solidFill>
                <a:latin typeface="Corbel" panose="020B0503020204020204" pitchFamily="34" charset="0"/>
              </a:rPr>
              <a:t>combination</a:t>
            </a:r>
            <a:r>
              <a:rPr lang="it-IT" sz="1100" dirty="0">
                <a:solidFill>
                  <a:srgbClr val="FFFFFF"/>
                </a:solidFill>
                <a:latin typeface="Corbel" panose="020B0503020204020204" pitchFamily="34" charset="0"/>
              </a:rPr>
              <a:t> of </a:t>
            </a:r>
            <a:r>
              <a:rPr lang="it-IT" sz="1100" dirty="0" err="1">
                <a:solidFill>
                  <a:srgbClr val="FFFFFF"/>
                </a:solidFill>
                <a:latin typeface="Corbel" panose="020B0503020204020204" pitchFamily="34" charset="0"/>
              </a:rPr>
              <a:t>visual</a:t>
            </a:r>
            <a:r>
              <a:rPr lang="it-IT" sz="1100" dirty="0">
                <a:solidFill>
                  <a:srgbClr val="FFFFFF"/>
                </a:solidFill>
                <a:latin typeface="Corbel" panose="020B0503020204020204" pitchFamily="34" charset="0"/>
              </a:rPr>
              <a:t> and </a:t>
            </a:r>
            <a:r>
              <a:rPr lang="it-IT" sz="1100" dirty="0" err="1">
                <a:solidFill>
                  <a:srgbClr val="FFFFFF"/>
                </a:solidFill>
                <a:latin typeface="Corbel" panose="020B0503020204020204" pitchFamily="34" charset="0"/>
              </a:rPr>
              <a:t>verbal</a:t>
            </a:r>
            <a:r>
              <a:rPr lang="it-IT" sz="1100" dirty="0">
                <a:solidFill>
                  <a:srgbClr val="FFFFFF"/>
                </a:solidFill>
                <a:latin typeface="Corbel" panose="020B0503020204020204" pitchFamily="34" charset="0"/>
              </a:rPr>
              <a:t> </a:t>
            </a:r>
            <a:r>
              <a:rPr lang="it-IT" sz="1100" dirty="0" err="1">
                <a:solidFill>
                  <a:srgbClr val="FFFFFF"/>
                </a:solidFill>
                <a:latin typeface="Corbel" panose="020B0503020204020204" pitchFamily="34" charset="0"/>
              </a:rPr>
              <a:t>elements</a:t>
            </a:r>
            <a:r>
              <a:rPr lang="it-IT" sz="1100" dirty="0">
                <a:solidFill>
                  <a:srgbClr val="FFFFFF"/>
                </a:solidFill>
                <a:latin typeface="Corbel" panose="020B0503020204020204" pitchFamily="34" charset="0"/>
              </a:rPr>
              <a:t> </a:t>
            </a:r>
            <a:r>
              <a:rPr lang="it-IT" sz="1100" dirty="0" err="1">
                <a:solidFill>
                  <a:srgbClr val="FFFFFF"/>
                </a:solidFill>
                <a:latin typeface="Corbel" panose="020B0503020204020204" pitchFamily="34" charset="0"/>
              </a:rPr>
              <a:t>makes</a:t>
            </a:r>
            <a:r>
              <a:rPr lang="it-IT" sz="1100" dirty="0">
                <a:solidFill>
                  <a:srgbClr val="FFFFFF"/>
                </a:solidFill>
                <a:latin typeface="Corbel" panose="020B0503020204020204" pitchFamily="34" charset="0"/>
              </a:rPr>
              <a:t> the </a:t>
            </a:r>
            <a:r>
              <a:rPr lang="it-IT" sz="1100" dirty="0" err="1">
                <a:solidFill>
                  <a:srgbClr val="FFFFFF"/>
                </a:solidFill>
                <a:latin typeface="Corbel" panose="020B0503020204020204" pitchFamily="34" charset="0"/>
              </a:rPr>
              <a:t>same</a:t>
            </a:r>
            <a:r>
              <a:rPr lang="it-IT" sz="1100" dirty="0">
                <a:solidFill>
                  <a:srgbClr val="FFFFFF"/>
                </a:solidFill>
                <a:latin typeface="Corbel" panose="020B0503020204020204" pitchFamily="34" charset="0"/>
              </a:rPr>
              <a:t> </a:t>
            </a:r>
            <a:r>
              <a:rPr lang="it-IT" sz="1100" dirty="0" err="1">
                <a:solidFill>
                  <a:srgbClr val="FFFFFF"/>
                </a:solidFill>
                <a:latin typeface="Corbel" panose="020B0503020204020204" pitchFamily="34" charset="0"/>
              </a:rPr>
              <a:t>message</a:t>
            </a:r>
            <a:r>
              <a:rPr lang="it-IT" sz="1100" dirty="0">
                <a:solidFill>
                  <a:srgbClr val="FFFFFF"/>
                </a:solidFill>
                <a:latin typeface="Corbel" panose="020B0503020204020204" pitchFamily="34" charset="0"/>
              </a:rPr>
              <a:t> 10 </a:t>
            </a:r>
            <a:r>
              <a:rPr lang="it-IT" sz="1100" dirty="0" err="1">
                <a:solidFill>
                  <a:srgbClr val="FFFFFF"/>
                </a:solidFill>
                <a:latin typeface="Corbel" panose="020B0503020204020204" pitchFamily="34" charset="0"/>
              </a:rPr>
              <a:t>times</a:t>
            </a:r>
            <a:r>
              <a:rPr lang="it-IT" sz="1100" dirty="0">
                <a:solidFill>
                  <a:srgbClr val="FFFFFF"/>
                </a:solidFill>
                <a:latin typeface="Corbel" panose="020B0503020204020204" pitchFamily="34" charset="0"/>
              </a:rPr>
              <a:t> more </a:t>
            </a:r>
            <a:r>
              <a:rPr lang="it-IT" sz="1100" dirty="0" err="1">
                <a:solidFill>
                  <a:srgbClr val="FFFFFF"/>
                </a:solidFill>
                <a:latin typeface="Corbel" panose="020B0503020204020204" pitchFamily="34" charset="0"/>
              </a:rPr>
              <a:t>effective</a:t>
            </a:r>
            <a:r>
              <a:rPr lang="it-IT" sz="1100" dirty="0">
                <a:solidFill>
                  <a:srgbClr val="FFFFFF"/>
                </a:solidFill>
                <a:latin typeface="Corbel" panose="020B0503020204020204" pitchFamily="34" charset="0"/>
              </a:rPr>
              <a:t> and </a:t>
            </a:r>
            <a:r>
              <a:rPr lang="it-IT" sz="1100" dirty="0" err="1">
                <a:solidFill>
                  <a:srgbClr val="FFFFFF"/>
                </a:solidFill>
                <a:latin typeface="Corbel" panose="020B0503020204020204" pitchFamily="34" charset="0"/>
              </a:rPr>
              <a:t>easily</a:t>
            </a:r>
            <a:r>
              <a:rPr lang="it-IT" sz="1100" dirty="0">
                <a:solidFill>
                  <a:srgbClr val="FFFFFF"/>
                </a:solidFill>
                <a:latin typeface="Corbel" panose="020B0503020204020204" pitchFamily="34" charset="0"/>
              </a:rPr>
              <a:t> </a:t>
            </a:r>
            <a:r>
              <a:rPr lang="it-IT" sz="1100" dirty="0" err="1">
                <a:solidFill>
                  <a:srgbClr val="FFFFFF"/>
                </a:solidFill>
                <a:latin typeface="Corbel" panose="020B0503020204020204" pitchFamily="34" charset="0"/>
              </a:rPr>
              <a:t>understandable</a:t>
            </a:r>
            <a:r>
              <a:rPr lang="it-IT" sz="1100" dirty="0" smtClean="0">
                <a:solidFill>
                  <a:srgbClr val="FFFFFF"/>
                </a:solidFill>
                <a:latin typeface="Corbel" panose="020B0503020204020204" pitchFamily="34" charset="0"/>
              </a:rPr>
              <a:t>.</a:t>
            </a:r>
            <a:endParaRPr lang="it-IT" sz="1100" dirty="0">
              <a:solidFill>
                <a:srgbClr val="FFFFFF"/>
              </a:solidFill>
              <a:latin typeface="Corbel" panose="020B0503020204020204" pitchFamily="34" charset="0"/>
            </a:endParaRPr>
          </a:p>
        </p:txBody>
      </p:sp>
      <p:sp>
        <p:nvSpPr>
          <p:cNvPr id="16" name="Rettangolo 15"/>
          <p:cNvSpPr/>
          <p:nvPr/>
        </p:nvSpPr>
        <p:spPr>
          <a:xfrm>
            <a:off x="531728" y="751676"/>
            <a:ext cx="5928851" cy="17372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p:cNvSpPr txBox="1"/>
          <p:nvPr/>
        </p:nvSpPr>
        <p:spPr>
          <a:xfrm>
            <a:off x="460553" y="397143"/>
            <a:ext cx="954107" cy="369332"/>
          </a:xfrm>
          <a:prstGeom prst="rect">
            <a:avLst/>
          </a:prstGeom>
          <a:noFill/>
        </p:spPr>
        <p:txBody>
          <a:bodyPr wrap="none" rtlCol="0">
            <a:spAutoFit/>
          </a:bodyPr>
          <a:lstStyle/>
          <a:p>
            <a:r>
              <a:rPr lang="it-IT" dirty="0" smtClean="0"/>
              <a:t>Benefits</a:t>
            </a:r>
            <a:endParaRPr lang="it-IT" dirty="0"/>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4128" y="3274672"/>
            <a:ext cx="1447227" cy="1447227"/>
          </a:xfrm>
          <a:prstGeom prst="rect">
            <a:avLst/>
          </a:prstGeom>
        </p:spPr>
      </p:pic>
      <p:sp>
        <p:nvSpPr>
          <p:cNvPr id="19" name="Rettangolo 18"/>
          <p:cNvSpPr/>
          <p:nvPr/>
        </p:nvSpPr>
        <p:spPr>
          <a:xfrm>
            <a:off x="584586" y="5203733"/>
            <a:ext cx="6006737" cy="2109552"/>
          </a:xfrm>
          <a:prstGeom prst="rect">
            <a:avLst/>
          </a:prstGeom>
        </p:spPr>
        <p:txBody>
          <a:bodyPr wrap="square">
            <a:spAutoFit/>
          </a:bodyPr>
          <a:lstStyle/>
          <a:p>
            <a:pPr marL="171450" indent="-171450" algn="just">
              <a:lnSpc>
                <a:spcPct val="150000"/>
              </a:lnSpc>
              <a:buFont typeface="Arial" panose="020B0604020202020204" pitchFamily="34" charset="0"/>
              <a:buChar char="•"/>
              <a:defRPr/>
            </a:pPr>
            <a:r>
              <a:rPr lang="it-IT" sz="1100" dirty="0">
                <a:latin typeface="Corbel" panose="020B0503020204020204" pitchFamily="34" charset="0"/>
              </a:rPr>
              <a:t>Reduce the time of the single </a:t>
            </a:r>
            <a:r>
              <a:rPr lang="it-IT" sz="1100" dirty="0" err="1">
                <a:latin typeface="Corbel" panose="020B0503020204020204" pitchFamily="34" charset="0"/>
              </a:rPr>
              <a:t>intervention</a:t>
            </a:r>
            <a:r>
              <a:rPr lang="it-IT" sz="1100" dirty="0">
                <a:latin typeface="Corbel" panose="020B0503020204020204" pitchFamily="34" charset="0"/>
              </a:rPr>
              <a:t>, more </a:t>
            </a:r>
            <a:r>
              <a:rPr lang="it-IT" sz="1100" dirty="0" err="1">
                <a:latin typeface="Corbel" panose="020B0503020204020204" pitchFamily="34" charset="0"/>
              </a:rPr>
              <a:t>efficient</a:t>
            </a:r>
            <a:r>
              <a:rPr lang="it-IT" sz="1100" dirty="0">
                <a:latin typeface="Corbel" panose="020B0503020204020204" pitchFamily="34" charset="0"/>
              </a:rPr>
              <a:t> and </a:t>
            </a:r>
            <a:r>
              <a:rPr lang="it-IT" sz="1100" dirty="0" err="1">
                <a:latin typeface="Corbel" panose="020B0503020204020204" pitchFamily="34" charset="0"/>
              </a:rPr>
              <a:t>therefore</a:t>
            </a:r>
            <a:r>
              <a:rPr lang="it-IT" sz="1100" dirty="0">
                <a:latin typeface="Corbel" panose="020B0503020204020204" pitchFamily="34" charset="0"/>
              </a:rPr>
              <a:t> </a:t>
            </a:r>
            <a:r>
              <a:rPr lang="it-IT" sz="1100" dirty="0" smtClean="0">
                <a:latin typeface="Corbel" panose="020B0503020204020204" pitchFamily="34" charset="0"/>
              </a:rPr>
              <a:t>more time to do </a:t>
            </a:r>
            <a:r>
              <a:rPr lang="it-IT" sz="1100" smtClean="0">
                <a:latin typeface="Corbel" panose="020B0503020204020204" pitchFamily="34" charset="0"/>
              </a:rPr>
              <a:t>other </a:t>
            </a:r>
            <a:r>
              <a:rPr lang="it-IT" sz="1100" dirty="0" err="1">
                <a:latin typeface="Corbel" panose="020B0503020204020204" pitchFamily="34" charset="0"/>
              </a:rPr>
              <a:t>interventions</a:t>
            </a:r>
            <a:r>
              <a:rPr lang="it-IT" sz="1100" dirty="0">
                <a:latin typeface="Corbel" panose="020B0503020204020204" pitchFamily="34" charset="0"/>
              </a:rPr>
              <a:t>.</a:t>
            </a:r>
          </a:p>
          <a:p>
            <a:pPr marL="171450" indent="-171450" algn="just">
              <a:lnSpc>
                <a:spcPct val="150000"/>
              </a:lnSpc>
              <a:buFont typeface="Arial" panose="020B0604020202020204" pitchFamily="34" charset="0"/>
              <a:buChar char="•"/>
              <a:defRPr/>
            </a:pPr>
            <a:r>
              <a:rPr lang="it-IT" sz="1100" dirty="0" err="1">
                <a:latin typeface="Corbel" panose="020B0503020204020204" pitchFamily="34" charset="0"/>
              </a:rPr>
              <a:t>Reduction</a:t>
            </a:r>
            <a:r>
              <a:rPr lang="it-IT" sz="1100" dirty="0">
                <a:latin typeface="Corbel" panose="020B0503020204020204" pitchFamily="34" charset="0"/>
              </a:rPr>
              <a:t> of the single </a:t>
            </a:r>
            <a:r>
              <a:rPr lang="it-IT" sz="1100" dirty="0" err="1">
                <a:latin typeface="Corbel" panose="020B0503020204020204" pitchFamily="34" charset="0"/>
              </a:rPr>
              <a:t>intervention</a:t>
            </a:r>
            <a:r>
              <a:rPr lang="it-IT" sz="1100" dirty="0">
                <a:latin typeface="Corbel" panose="020B0503020204020204" pitchFamily="34" charset="0"/>
              </a:rPr>
              <a:t> </a:t>
            </a:r>
            <a:r>
              <a:rPr lang="it-IT" sz="1100" dirty="0" err="1">
                <a:latin typeface="Corbel" panose="020B0503020204020204" pitchFamily="34" charset="0"/>
              </a:rPr>
              <a:t>costs</a:t>
            </a:r>
            <a:r>
              <a:rPr lang="it-IT" sz="1100" dirty="0">
                <a:latin typeface="Corbel" panose="020B0503020204020204" pitchFamily="34" charset="0"/>
              </a:rPr>
              <a:t>.</a:t>
            </a:r>
          </a:p>
          <a:p>
            <a:pPr marL="171450" indent="-171450" algn="just">
              <a:lnSpc>
                <a:spcPct val="150000"/>
              </a:lnSpc>
              <a:buFont typeface="Arial" panose="020B0604020202020204" pitchFamily="34" charset="0"/>
              <a:buChar char="•"/>
              <a:defRPr/>
            </a:pPr>
            <a:r>
              <a:rPr lang="it-IT" sz="1100" dirty="0" err="1">
                <a:latin typeface="Corbel" panose="020B0503020204020204" pitchFamily="34" charset="0"/>
              </a:rPr>
              <a:t>They</a:t>
            </a:r>
            <a:r>
              <a:rPr lang="it-IT" sz="1100" dirty="0">
                <a:latin typeface="Corbel" panose="020B0503020204020204" pitchFamily="34" charset="0"/>
              </a:rPr>
              <a:t> </a:t>
            </a:r>
            <a:r>
              <a:rPr lang="it-IT" sz="1100" dirty="0" err="1">
                <a:latin typeface="Corbel" panose="020B0503020204020204" pitchFamily="34" charset="0"/>
              </a:rPr>
              <a:t>disclose</a:t>
            </a:r>
            <a:r>
              <a:rPr lang="it-IT" sz="1100" dirty="0">
                <a:latin typeface="Corbel" panose="020B0503020204020204" pitchFamily="34" charset="0"/>
              </a:rPr>
              <a:t> </a:t>
            </a:r>
            <a:r>
              <a:rPr lang="it-IT" sz="1100" dirty="0" err="1">
                <a:latin typeface="Corbel" panose="020B0503020204020204" pitchFamily="34" charset="0"/>
              </a:rPr>
              <a:t>essential</a:t>
            </a:r>
            <a:r>
              <a:rPr lang="it-IT" sz="1100" dirty="0">
                <a:latin typeface="Corbel" panose="020B0503020204020204" pitchFamily="34" charset="0"/>
              </a:rPr>
              <a:t> information </a:t>
            </a:r>
            <a:r>
              <a:rPr lang="it-IT" sz="1100" dirty="0" err="1">
                <a:latin typeface="Corbel" panose="020B0503020204020204" pitchFamily="34" charset="0"/>
              </a:rPr>
              <a:t>if</a:t>
            </a:r>
            <a:r>
              <a:rPr lang="it-IT" sz="1100" dirty="0">
                <a:latin typeface="Corbel" panose="020B0503020204020204" pitchFamily="34" charset="0"/>
              </a:rPr>
              <a:t> </a:t>
            </a:r>
            <a:r>
              <a:rPr lang="it-IT" sz="1100" dirty="0" err="1">
                <a:latin typeface="Corbel" panose="020B0503020204020204" pitchFamily="34" charset="0"/>
              </a:rPr>
              <a:t>required</a:t>
            </a:r>
            <a:r>
              <a:rPr lang="it-IT" sz="1100" dirty="0">
                <a:latin typeface="Corbel" panose="020B0503020204020204" pitchFamily="34" charset="0"/>
              </a:rPr>
              <a:t> to solve the </a:t>
            </a:r>
            <a:r>
              <a:rPr lang="it-IT" sz="1100" dirty="0" err="1">
                <a:latin typeface="Corbel" panose="020B0503020204020204" pitchFamily="34" charset="0"/>
              </a:rPr>
              <a:t>problem</a:t>
            </a:r>
            <a:r>
              <a:rPr lang="it-IT" sz="1100" dirty="0">
                <a:latin typeface="Corbel" panose="020B0503020204020204" pitchFamily="34" charset="0"/>
              </a:rPr>
              <a:t>.</a:t>
            </a:r>
          </a:p>
          <a:p>
            <a:pPr marL="171450" indent="-171450" algn="just">
              <a:lnSpc>
                <a:spcPct val="150000"/>
              </a:lnSpc>
              <a:buFont typeface="Arial" panose="020B0604020202020204" pitchFamily="34" charset="0"/>
              <a:buChar char="•"/>
              <a:defRPr/>
            </a:pPr>
            <a:r>
              <a:rPr lang="it-IT" sz="1100" dirty="0">
                <a:latin typeface="Corbel" panose="020B0503020204020204" pitchFamily="34" charset="0"/>
              </a:rPr>
              <a:t>The "know-how" </a:t>
            </a:r>
            <a:r>
              <a:rPr lang="it-IT" sz="1100" dirty="0" err="1">
                <a:latin typeface="Corbel" panose="020B0503020204020204" pitchFamily="34" charset="0"/>
              </a:rPr>
              <a:t>is</a:t>
            </a:r>
            <a:r>
              <a:rPr lang="it-IT" sz="1100" dirty="0">
                <a:latin typeface="Corbel" panose="020B0503020204020204" pitchFamily="34" charset="0"/>
              </a:rPr>
              <a:t> </a:t>
            </a:r>
            <a:r>
              <a:rPr lang="it-IT" sz="1100" dirty="0" err="1">
                <a:latin typeface="Corbel" panose="020B0503020204020204" pitchFamily="34" charset="0"/>
              </a:rPr>
              <a:t>maintained</a:t>
            </a:r>
            <a:r>
              <a:rPr lang="it-IT" sz="1100" dirty="0">
                <a:latin typeface="Corbel" panose="020B0503020204020204" pitchFamily="34" charset="0"/>
              </a:rPr>
              <a:t> </a:t>
            </a:r>
            <a:r>
              <a:rPr lang="it-IT" sz="1100" dirty="0" err="1">
                <a:latin typeface="Corbel" panose="020B0503020204020204" pitchFamily="34" charset="0"/>
              </a:rPr>
              <a:t>without</a:t>
            </a:r>
            <a:r>
              <a:rPr lang="it-IT" sz="1100" dirty="0">
                <a:latin typeface="Corbel" panose="020B0503020204020204" pitchFamily="34" charset="0"/>
              </a:rPr>
              <a:t> </a:t>
            </a:r>
            <a:r>
              <a:rPr lang="it-IT" sz="1100" dirty="0" err="1">
                <a:latin typeface="Corbel" panose="020B0503020204020204" pitchFamily="34" charset="0"/>
              </a:rPr>
              <a:t>having</a:t>
            </a:r>
            <a:r>
              <a:rPr lang="it-IT" sz="1100" dirty="0">
                <a:latin typeface="Corbel" panose="020B0503020204020204" pitchFamily="34" charset="0"/>
              </a:rPr>
              <a:t> to </a:t>
            </a:r>
            <a:r>
              <a:rPr lang="it-IT" sz="1100" dirty="0" err="1">
                <a:latin typeface="Corbel" panose="020B0503020204020204" pitchFamily="34" charset="0"/>
              </a:rPr>
              <a:t>train</a:t>
            </a:r>
            <a:r>
              <a:rPr lang="it-IT" sz="1100" dirty="0">
                <a:latin typeface="Corbel" panose="020B0503020204020204" pitchFamily="34" charset="0"/>
              </a:rPr>
              <a:t> </a:t>
            </a:r>
            <a:r>
              <a:rPr lang="it-IT" sz="1100" dirty="0" err="1">
                <a:latin typeface="Corbel" panose="020B0503020204020204" pitchFamily="34" charset="0"/>
              </a:rPr>
              <a:t>others</a:t>
            </a:r>
            <a:r>
              <a:rPr lang="it-IT" sz="1100" dirty="0">
                <a:latin typeface="Corbel" panose="020B0503020204020204" pitchFamily="34" charset="0"/>
              </a:rPr>
              <a:t>.</a:t>
            </a:r>
          </a:p>
          <a:p>
            <a:pPr marL="171450" indent="-171450" algn="just">
              <a:lnSpc>
                <a:spcPct val="150000"/>
              </a:lnSpc>
              <a:buFont typeface="Arial" panose="020B0604020202020204" pitchFamily="34" charset="0"/>
              <a:buChar char="•"/>
              <a:defRPr/>
            </a:pPr>
            <a:r>
              <a:rPr lang="it-IT" sz="1100" dirty="0" err="1">
                <a:latin typeface="Corbel" panose="020B0503020204020204" pitchFamily="34" charset="0"/>
              </a:rPr>
              <a:t>Reduced</a:t>
            </a:r>
            <a:r>
              <a:rPr lang="it-IT" sz="1100" dirty="0">
                <a:latin typeface="Corbel" panose="020B0503020204020204" pitchFamily="34" charset="0"/>
              </a:rPr>
              <a:t> </a:t>
            </a:r>
            <a:r>
              <a:rPr lang="it-IT" sz="1100" dirty="0" err="1">
                <a:latin typeface="Corbel" panose="020B0503020204020204" pitchFamily="34" charset="0"/>
              </a:rPr>
              <a:t>periods</a:t>
            </a:r>
            <a:r>
              <a:rPr lang="it-IT" sz="1100" dirty="0">
                <a:latin typeface="Corbel" panose="020B0503020204020204" pitchFamily="34" charset="0"/>
              </a:rPr>
              <a:t> of training on </a:t>
            </a:r>
            <a:r>
              <a:rPr lang="it-IT" sz="1100" dirty="0" err="1">
                <a:latin typeface="Corbel" panose="020B0503020204020204" pitchFamily="34" charset="0"/>
              </a:rPr>
              <a:t>topics</a:t>
            </a:r>
            <a:r>
              <a:rPr lang="it-IT" sz="1100" dirty="0">
                <a:latin typeface="Corbel" panose="020B0503020204020204" pitchFamily="34" charset="0"/>
              </a:rPr>
              <a:t> </a:t>
            </a:r>
            <a:r>
              <a:rPr lang="it-IT" sz="1100" dirty="0" err="1">
                <a:latin typeface="Corbel" panose="020B0503020204020204" pitchFamily="34" charset="0"/>
              </a:rPr>
              <a:t>that</a:t>
            </a:r>
            <a:r>
              <a:rPr lang="it-IT" sz="1100" dirty="0">
                <a:latin typeface="Corbel" panose="020B0503020204020204" pitchFamily="34" charset="0"/>
              </a:rPr>
              <a:t> </a:t>
            </a:r>
            <a:r>
              <a:rPr lang="it-IT" sz="1100" dirty="0" err="1">
                <a:latin typeface="Corbel" panose="020B0503020204020204" pitchFamily="34" charset="0"/>
              </a:rPr>
              <a:t>perhaps</a:t>
            </a:r>
            <a:r>
              <a:rPr lang="it-IT" sz="1100" dirty="0">
                <a:latin typeface="Corbel" panose="020B0503020204020204" pitchFamily="34" charset="0"/>
              </a:rPr>
              <a:t> </a:t>
            </a:r>
            <a:r>
              <a:rPr lang="it-IT" sz="1100" dirty="0" err="1">
                <a:latin typeface="Corbel" panose="020B0503020204020204" pitchFamily="34" charset="0"/>
              </a:rPr>
              <a:t>will</a:t>
            </a:r>
            <a:r>
              <a:rPr lang="it-IT" sz="1100" dirty="0">
                <a:latin typeface="Corbel" panose="020B0503020204020204" pitchFamily="34" charset="0"/>
              </a:rPr>
              <a:t> </a:t>
            </a:r>
            <a:r>
              <a:rPr lang="it-IT" sz="1100" dirty="0" err="1">
                <a:latin typeface="Corbel" panose="020B0503020204020204" pitchFamily="34" charset="0"/>
              </a:rPr>
              <a:t>never</a:t>
            </a:r>
            <a:r>
              <a:rPr lang="it-IT" sz="1100" dirty="0">
                <a:latin typeface="Corbel" panose="020B0503020204020204" pitchFamily="34" charset="0"/>
              </a:rPr>
              <a:t> be </a:t>
            </a:r>
            <a:r>
              <a:rPr lang="it-IT" sz="1100" dirty="0" err="1">
                <a:latin typeface="Corbel" panose="020B0503020204020204" pitchFamily="34" charset="0"/>
              </a:rPr>
              <a:t>used</a:t>
            </a:r>
            <a:r>
              <a:rPr lang="it-IT" sz="1100" dirty="0">
                <a:latin typeface="Corbel" panose="020B0503020204020204" pitchFamily="34" charset="0"/>
              </a:rPr>
              <a:t>.</a:t>
            </a:r>
          </a:p>
          <a:p>
            <a:pPr marL="171450" indent="-171450" algn="just">
              <a:lnSpc>
                <a:spcPct val="150000"/>
              </a:lnSpc>
              <a:buFont typeface="Arial" panose="020B0604020202020204" pitchFamily="34" charset="0"/>
              <a:buChar char="•"/>
              <a:defRPr/>
            </a:pPr>
            <a:r>
              <a:rPr lang="it-IT" sz="1100" dirty="0" err="1">
                <a:latin typeface="Corbel" panose="020B0503020204020204" pitchFamily="34" charset="0"/>
              </a:rPr>
              <a:t>Optimization</a:t>
            </a:r>
            <a:r>
              <a:rPr lang="it-IT" sz="1100" dirty="0">
                <a:latin typeface="Corbel" panose="020B0503020204020204" pitchFamily="34" charset="0"/>
              </a:rPr>
              <a:t> of </a:t>
            </a:r>
            <a:r>
              <a:rPr lang="it-IT" sz="1100" dirty="0" err="1">
                <a:latin typeface="Corbel" panose="020B0503020204020204" pitchFamily="34" charset="0"/>
              </a:rPr>
              <a:t>experienced</a:t>
            </a:r>
            <a:r>
              <a:rPr lang="it-IT" sz="1100" dirty="0">
                <a:latin typeface="Corbel" panose="020B0503020204020204" pitchFamily="34" charset="0"/>
              </a:rPr>
              <a:t> staff </a:t>
            </a:r>
            <a:r>
              <a:rPr lang="it-IT" sz="1100" dirty="0" err="1">
                <a:latin typeface="Corbel" panose="020B0503020204020204" pitchFamily="34" charset="0"/>
              </a:rPr>
              <a:t>being</a:t>
            </a:r>
            <a:r>
              <a:rPr lang="it-IT" sz="1100" dirty="0">
                <a:latin typeface="Corbel" panose="020B0503020204020204" pitchFamily="34" charset="0"/>
              </a:rPr>
              <a:t> </a:t>
            </a:r>
            <a:r>
              <a:rPr lang="it-IT" sz="1100" dirty="0" err="1">
                <a:latin typeface="Corbel" panose="020B0503020204020204" pitchFamily="34" charset="0"/>
              </a:rPr>
              <a:t>able</a:t>
            </a:r>
            <a:r>
              <a:rPr lang="it-IT" sz="1100" dirty="0">
                <a:latin typeface="Corbel" panose="020B0503020204020204" pitchFamily="34" charset="0"/>
              </a:rPr>
              <a:t> to "</a:t>
            </a:r>
            <a:r>
              <a:rPr lang="it-IT" sz="1100" dirty="0" err="1">
                <a:latin typeface="Corbel" panose="020B0503020204020204" pitchFamily="34" charset="0"/>
              </a:rPr>
              <a:t>virtually</a:t>
            </a:r>
            <a:r>
              <a:rPr lang="it-IT" sz="1100" dirty="0">
                <a:latin typeface="Corbel" panose="020B0503020204020204" pitchFamily="34" charset="0"/>
              </a:rPr>
              <a:t> transfer."</a:t>
            </a:r>
          </a:p>
          <a:p>
            <a:pPr marL="171450" indent="-171450" algn="just">
              <a:lnSpc>
                <a:spcPct val="150000"/>
              </a:lnSpc>
              <a:buFont typeface="Arial" panose="020B0604020202020204" pitchFamily="34" charset="0"/>
              <a:buChar char="•"/>
              <a:defRPr/>
            </a:pPr>
            <a:r>
              <a:rPr lang="it-IT" sz="1100" dirty="0" err="1">
                <a:latin typeface="Corbel" panose="020B0503020204020204" pitchFamily="34" charset="0"/>
              </a:rPr>
              <a:t>Reduced</a:t>
            </a:r>
            <a:r>
              <a:rPr lang="it-IT" sz="1100" dirty="0">
                <a:latin typeface="Corbel" panose="020B0503020204020204" pitchFamily="34" charset="0"/>
              </a:rPr>
              <a:t> </a:t>
            </a:r>
            <a:r>
              <a:rPr lang="it-IT" sz="1100" dirty="0" err="1">
                <a:latin typeface="Corbel" panose="020B0503020204020204" pitchFamily="34" charset="0"/>
              </a:rPr>
              <a:t>costs</a:t>
            </a:r>
            <a:r>
              <a:rPr lang="it-IT" sz="1100" dirty="0">
                <a:latin typeface="Corbel" panose="020B0503020204020204" pitchFamily="34" charset="0"/>
              </a:rPr>
              <a:t> for the transfer from </a:t>
            </a:r>
            <a:r>
              <a:rPr lang="it-IT" sz="1100" dirty="0" err="1">
                <a:latin typeface="Corbel" panose="020B0503020204020204" pitchFamily="34" charset="0"/>
              </a:rPr>
              <a:t>one</a:t>
            </a:r>
            <a:r>
              <a:rPr lang="it-IT" sz="1100" dirty="0">
                <a:latin typeface="Corbel" panose="020B0503020204020204" pitchFamily="34" charset="0"/>
              </a:rPr>
              <a:t> site to </a:t>
            </a:r>
            <a:r>
              <a:rPr lang="it-IT" sz="1100" dirty="0" err="1">
                <a:latin typeface="Corbel" panose="020B0503020204020204" pitchFamily="34" charset="0"/>
              </a:rPr>
              <a:t>experienced</a:t>
            </a:r>
            <a:r>
              <a:rPr lang="it-IT" sz="1100" dirty="0">
                <a:latin typeface="Corbel" panose="020B0503020204020204" pitchFamily="34" charset="0"/>
              </a:rPr>
              <a:t> staff.</a:t>
            </a:r>
            <a:endParaRPr lang="it-IT" dirty="0">
              <a:solidFill>
                <a:srgbClr val="8497B0"/>
              </a:solidFill>
              <a:latin typeface="Corbel" panose="020B0503020204020204" pitchFamily="34" charset="0"/>
            </a:endParaRPr>
          </a:p>
        </p:txBody>
      </p:sp>
      <p:sp>
        <p:nvSpPr>
          <p:cNvPr id="33" name="CasellaDiTesto 32"/>
          <p:cNvSpPr txBox="1"/>
          <p:nvPr/>
        </p:nvSpPr>
        <p:spPr>
          <a:xfrm>
            <a:off x="584586" y="4895956"/>
            <a:ext cx="3841600" cy="307777"/>
          </a:xfrm>
          <a:prstGeom prst="rect">
            <a:avLst/>
          </a:prstGeom>
          <a:noFill/>
        </p:spPr>
        <p:txBody>
          <a:bodyPr wrap="square" rtlCol="0">
            <a:spAutoFit/>
          </a:bodyPr>
          <a:lstStyle/>
          <a:p>
            <a:r>
              <a:rPr lang="it-IT" sz="1400" b="1" dirty="0">
                <a:solidFill>
                  <a:srgbClr val="384453"/>
                </a:solidFill>
                <a:latin typeface="Corbel" panose="020B0503020204020204" pitchFamily="34" charset="0"/>
              </a:rPr>
              <a:t>Benefits for the service </a:t>
            </a:r>
            <a:r>
              <a:rPr lang="it-IT" sz="1400" b="1" dirty="0" smtClean="0">
                <a:solidFill>
                  <a:srgbClr val="384453"/>
                </a:solidFill>
                <a:latin typeface="Corbel" panose="020B0503020204020204" pitchFamily="34" charset="0"/>
              </a:rPr>
              <a:t>provider</a:t>
            </a:r>
            <a:endParaRPr lang="it-IT" sz="1400" dirty="0"/>
          </a:p>
        </p:txBody>
      </p:sp>
      <p:sp>
        <p:nvSpPr>
          <p:cNvPr id="34" name="Rettangolo 33"/>
          <p:cNvSpPr/>
          <p:nvPr/>
        </p:nvSpPr>
        <p:spPr>
          <a:xfrm>
            <a:off x="587007" y="7781937"/>
            <a:ext cx="5873572" cy="1107996"/>
          </a:xfrm>
          <a:prstGeom prst="rect">
            <a:avLst/>
          </a:prstGeom>
        </p:spPr>
        <p:txBody>
          <a:bodyPr wrap="square">
            <a:spAutoFit/>
          </a:bodyPr>
          <a:lstStyle/>
          <a:p>
            <a:pPr marL="171450" indent="-171450" algn="just">
              <a:lnSpc>
                <a:spcPct val="150000"/>
              </a:lnSpc>
              <a:buFont typeface="Arial" panose="020B0604020202020204" pitchFamily="34" charset="0"/>
              <a:buChar char="•"/>
            </a:pPr>
            <a:r>
              <a:rPr lang="it-IT" sz="1100" dirty="0" err="1" smtClean="0">
                <a:latin typeface="Corbel" panose="020B0503020204020204" pitchFamily="34" charset="0"/>
              </a:rPr>
              <a:t>Increased</a:t>
            </a:r>
            <a:r>
              <a:rPr lang="it-IT" sz="1100" dirty="0" smtClean="0">
                <a:latin typeface="Corbel" panose="020B0503020204020204" pitchFamily="34" charset="0"/>
              </a:rPr>
              <a:t> </a:t>
            </a:r>
            <a:r>
              <a:rPr lang="it-IT" sz="1100" dirty="0" err="1">
                <a:latin typeface="Corbel" panose="020B0503020204020204" pitchFamily="34" charset="0"/>
              </a:rPr>
              <a:t>perception</a:t>
            </a:r>
            <a:r>
              <a:rPr lang="it-IT" sz="1100" dirty="0">
                <a:latin typeface="Corbel" panose="020B0503020204020204" pitchFamily="34" charset="0"/>
              </a:rPr>
              <a:t> of service </a:t>
            </a:r>
            <a:r>
              <a:rPr lang="it-IT" sz="1100" dirty="0" err="1">
                <a:latin typeface="Corbel" panose="020B0503020204020204" pitchFamily="34" charset="0"/>
              </a:rPr>
              <a:t>quality</a:t>
            </a:r>
            <a:r>
              <a:rPr lang="it-IT" sz="1100" dirty="0">
                <a:latin typeface="Corbel" panose="020B0503020204020204" pitchFamily="34" charset="0"/>
              </a:rPr>
              <a:t>.</a:t>
            </a:r>
          </a:p>
          <a:p>
            <a:pPr marL="171450" indent="-171450" algn="just">
              <a:lnSpc>
                <a:spcPct val="150000"/>
              </a:lnSpc>
              <a:buFont typeface="Arial" panose="020B0604020202020204" pitchFamily="34" charset="0"/>
              <a:buChar char="•"/>
            </a:pPr>
            <a:r>
              <a:rPr lang="it-IT" sz="1100" dirty="0" err="1">
                <a:latin typeface="Corbel" panose="020B0503020204020204" pitchFamily="34" charset="0"/>
              </a:rPr>
              <a:t>Reduction</a:t>
            </a:r>
            <a:r>
              <a:rPr lang="it-IT" sz="1100" dirty="0">
                <a:latin typeface="Corbel" panose="020B0503020204020204" pitchFamily="34" charset="0"/>
              </a:rPr>
              <a:t> in the </a:t>
            </a:r>
            <a:r>
              <a:rPr lang="it-IT" sz="1100" dirty="0" err="1">
                <a:latin typeface="Corbel" panose="020B0503020204020204" pitchFamily="34" charset="0"/>
              </a:rPr>
              <a:t>intervention</a:t>
            </a:r>
            <a:r>
              <a:rPr lang="it-IT" sz="1100" dirty="0">
                <a:latin typeface="Corbel" panose="020B0503020204020204" pitchFamily="34" charset="0"/>
              </a:rPr>
              <a:t> time.</a:t>
            </a:r>
          </a:p>
          <a:p>
            <a:pPr marL="171450" indent="-171450" algn="just">
              <a:lnSpc>
                <a:spcPct val="150000"/>
              </a:lnSpc>
              <a:buFont typeface="Arial" panose="020B0604020202020204" pitchFamily="34" charset="0"/>
              <a:buChar char="•"/>
            </a:pPr>
            <a:r>
              <a:rPr lang="it-IT" sz="1100" dirty="0" err="1">
                <a:latin typeface="Corbel" panose="020B0503020204020204" pitchFamily="34" charset="0"/>
              </a:rPr>
              <a:t>Reduction</a:t>
            </a:r>
            <a:r>
              <a:rPr lang="it-IT" sz="1100" dirty="0">
                <a:latin typeface="Corbel" panose="020B0503020204020204" pitchFamily="34" charset="0"/>
              </a:rPr>
              <a:t> of in-</a:t>
            </a:r>
            <a:r>
              <a:rPr lang="it-IT" sz="1100" dirty="0" err="1">
                <a:latin typeface="Corbel" panose="020B0503020204020204" pitchFamily="34" charset="0"/>
              </a:rPr>
              <a:t>depth</a:t>
            </a:r>
            <a:r>
              <a:rPr lang="it-IT" sz="1100" dirty="0">
                <a:latin typeface="Corbel" panose="020B0503020204020204" pitchFamily="34" charset="0"/>
              </a:rPr>
              <a:t> training and </a:t>
            </a:r>
            <a:r>
              <a:rPr lang="it-IT" sz="1100" dirty="0" err="1">
                <a:latin typeface="Corbel" panose="020B0503020204020204" pitchFamily="34" charset="0"/>
              </a:rPr>
              <a:t>refresher</a:t>
            </a:r>
            <a:r>
              <a:rPr lang="it-IT" sz="1100" dirty="0">
                <a:latin typeface="Corbel" panose="020B0503020204020204" pitchFamily="34" charset="0"/>
              </a:rPr>
              <a:t> </a:t>
            </a:r>
            <a:r>
              <a:rPr lang="it-IT" sz="1100" dirty="0" err="1">
                <a:latin typeface="Corbel" panose="020B0503020204020204" pitchFamily="34" charset="0"/>
              </a:rPr>
              <a:t>courses</a:t>
            </a:r>
            <a:r>
              <a:rPr lang="it-IT" sz="1100" dirty="0">
                <a:latin typeface="Corbel" panose="020B0503020204020204" pitchFamily="34" charset="0"/>
              </a:rPr>
              <a:t>.</a:t>
            </a:r>
          </a:p>
          <a:p>
            <a:pPr marL="171450" indent="-171450" algn="just">
              <a:lnSpc>
                <a:spcPct val="150000"/>
              </a:lnSpc>
              <a:buFont typeface="Arial" panose="020B0604020202020204" pitchFamily="34" charset="0"/>
              <a:buChar char="•"/>
            </a:pPr>
            <a:r>
              <a:rPr lang="it-IT" sz="1100" dirty="0" err="1">
                <a:latin typeface="Corbel" panose="020B0503020204020204" pitchFamily="34" charset="0"/>
              </a:rPr>
              <a:t>Support</a:t>
            </a:r>
            <a:r>
              <a:rPr lang="it-IT" sz="1100" dirty="0">
                <a:latin typeface="Corbel" panose="020B0503020204020204" pitchFamily="34" charset="0"/>
              </a:rPr>
              <a:t> real-time </a:t>
            </a:r>
            <a:r>
              <a:rPr lang="it-IT" sz="1100" dirty="0" err="1">
                <a:latin typeface="Corbel" panose="020B0503020204020204" pitchFamily="34" charset="0"/>
              </a:rPr>
              <a:t>during</a:t>
            </a:r>
            <a:r>
              <a:rPr lang="it-IT" sz="1100" dirty="0">
                <a:latin typeface="Corbel" panose="020B0503020204020204" pitchFamily="34" charset="0"/>
              </a:rPr>
              <a:t> </a:t>
            </a:r>
            <a:r>
              <a:rPr lang="it-IT" sz="1100" dirty="0" err="1">
                <a:latin typeface="Corbel" panose="020B0503020204020204" pitchFamily="34" charset="0"/>
              </a:rPr>
              <a:t>surgery</a:t>
            </a:r>
            <a:r>
              <a:rPr lang="it-IT" sz="1100" dirty="0">
                <a:latin typeface="Corbel" panose="020B0503020204020204" pitchFamily="34" charset="0"/>
              </a:rPr>
              <a:t>.</a:t>
            </a:r>
          </a:p>
        </p:txBody>
      </p:sp>
      <p:sp>
        <p:nvSpPr>
          <p:cNvPr id="35" name="CasellaDiTesto 34"/>
          <p:cNvSpPr txBox="1"/>
          <p:nvPr/>
        </p:nvSpPr>
        <p:spPr>
          <a:xfrm>
            <a:off x="584585" y="7388118"/>
            <a:ext cx="4431167" cy="307777"/>
          </a:xfrm>
          <a:prstGeom prst="rect">
            <a:avLst/>
          </a:prstGeom>
          <a:noFill/>
        </p:spPr>
        <p:txBody>
          <a:bodyPr wrap="square" rtlCol="0">
            <a:spAutoFit/>
          </a:bodyPr>
          <a:lstStyle/>
          <a:p>
            <a:r>
              <a:rPr lang="it-IT" sz="1400" b="1" dirty="0" smtClean="0">
                <a:solidFill>
                  <a:srgbClr val="384453"/>
                </a:solidFill>
                <a:latin typeface="Corbel" panose="020B0503020204020204" pitchFamily="34" charset="0"/>
              </a:rPr>
              <a:t>Benefits </a:t>
            </a:r>
            <a:r>
              <a:rPr lang="it-IT" sz="1400" b="1" dirty="0">
                <a:solidFill>
                  <a:srgbClr val="384453"/>
                </a:solidFill>
                <a:latin typeface="Corbel" panose="020B0503020204020204" pitchFamily="34" charset="0"/>
              </a:rPr>
              <a:t>for the </a:t>
            </a:r>
            <a:r>
              <a:rPr lang="it-IT" sz="1400" b="1" dirty="0" err="1">
                <a:solidFill>
                  <a:srgbClr val="384453"/>
                </a:solidFill>
                <a:latin typeface="Corbel" panose="020B0503020204020204" pitchFamily="34" charset="0"/>
              </a:rPr>
              <a:t>user</a:t>
            </a:r>
            <a:r>
              <a:rPr lang="it-IT" sz="1400" b="1" dirty="0">
                <a:solidFill>
                  <a:srgbClr val="384453"/>
                </a:solidFill>
                <a:latin typeface="Corbel" panose="020B0503020204020204" pitchFamily="34" charset="0"/>
              </a:rPr>
              <a:t> of </a:t>
            </a:r>
            <a:r>
              <a:rPr lang="it-IT" sz="1400" b="1" dirty="0" err="1">
                <a:solidFill>
                  <a:srgbClr val="384453"/>
                </a:solidFill>
                <a:latin typeface="Corbel" panose="020B0503020204020204" pitchFamily="34" charset="0"/>
              </a:rPr>
              <a:t>Customer</a:t>
            </a:r>
            <a:r>
              <a:rPr lang="it-IT" sz="1400" b="1" dirty="0">
                <a:solidFill>
                  <a:srgbClr val="384453"/>
                </a:solidFill>
                <a:latin typeface="Corbel" panose="020B0503020204020204" pitchFamily="34" charset="0"/>
              </a:rPr>
              <a:t> Service</a:t>
            </a:r>
            <a:endParaRPr lang="it-IT" sz="1400" dirty="0"/>
          </a:p>
        </p:txBody>
      </p:sp>
      <p:sp>
        <p:nvSpPr>
          <p:cNvPr id="36" name="CasellaDiTesto 35"/>
          <p:cNvSpPr txBox="1"/>
          <p:nvPr/>
        </p:nvSpPr>
        <p:spPr>
          <a:xfrm>
            <a:off x="3572933" y="2005278"/>
            <a:ext cx="2740494" cy="261610"/>
          </a:xfrm>
          <a:prstGeom prst="rect">
            <a:avLst/>
          </a:prstGeom>
          <a:solidFill>
            <a:srgbClr val="8397B0"/>
          </a:solidFill>
        </p:spPr>
        <p:txBody>
          <a:bodyPr wrap="square" rtlCol="0">
            <a:spAutoFit/>
          </a:bodyPr>
          <a:lstStyle/>
          <a:p>
            <a:pPr algn="just"/>
            <a:r>
              <a:rPr lang="it-IT" sz="1100" i="1" dirty="0" smtClean="0">
                <a:solidFill>
                  <a:srgbClr val="FFFFFF"/>
                </a:solidFill>
              </a:rPr>
              <a:t>Source: </a:t>
            </a:r>
            <a:r>
              <a:rPr lang="it-IT" sz="1100" i="1" dirty="0" err="1" smtClean="0">
                <a:solidFill>
                  <a:srgbClr val="FFFFFF"/>
                </a:solidFill>
              </a:rPr>
              <a:t>British</a:t>
            </a:r>
            <a:r>
              <a:rPr lang="it-IT" sz="1100" i="1" dirty="0" smtClean="0">
                <a:solidFill>
                  <a:srgbClr val="FFFFFF"/>
                </a:solidFill>
              </a:rPr>
              <a:t> Journal of </a:t>
            </a:r>
            <a:r>
              <a:rPr lang="it-IT" sz="1100" i="1" dirty="0" err="1" smtClean="0">
                <a:solidFill>
                  <a:srgbClr val="FFFFFF"/>
                </a:solidFill>
              </a:rPr>
              <a:t>Clinical</a:t>
            </a:r>
            <a:r>
              <a:rPr lang="it-IT" sz="1100" i="1" dirty="0" smtClean="0">
                <a:solidFill>
                  <a:srgbClr val="FFFFFF"/>
                </a:solidFill>
              </a:rPr>
              <a:t> </a:t>
            </a:r>
            <a:r>
              <a:rPr lang="it-IT" sz="1100" i="1" dirty="0" err="1" smtClean="0">
                <a:solidFill>
                  <a:srgbClr val="FFFFFF"/>
                </a:solidFill>
              </a:rPr>
              <a:t>Psychology</a:t>
            </a:r>
            <a:endParaRPr lang="it-IT" sz="1100" i="1" dirty="0">
              <a:solidFill>
                <a:srgbClr val="FFFFFF"/>
              </a:solidFill>
              <a:latin typeface="Corbel" panose="020B0503020204020204" pitchFamily="34" charset="0"/>
            </a:endParaRPr>
          </a:p>
        </p:txBody>
      </p:sp>
      <p:sp>
        <p:nvSpPr>
          <p:cNvPr id="37" name="CasellaDiTesto 36"/>
          <p:cNvSpPr txBox="1"/>
          <p:nvPr/>
        </p:nvSpPr>
        <p:spPr>
          <a:xfrm>
            <a:off x="514972" y="2563303"/>
            <a:ext cx="3841600" cy="307777"/>
          </a:xfrm>
          <a:prstGeom prst="rect">
            <a:avLst/>
          </a:prstGeom>
          <a:noFill/>
        </p:spPr>
        <p:txBody>
          <a:bodyPr wrap="square" rtlCol="0">
            <a:spAutoFit/>
          </a:bodyPr>
          <a:lstStyle/>
          <a:p>
            <a:r>
              <a:rPr lang="it-IT" sz="1400" b="1" dirty="0" err="1" smtClean="0">
                <a:solidFill>
                  <a:srgbClr val="384453"/>
                </a:solidFill>
                <a:latin typeface="Corbel" panose="020B0503020204020204" pitchFamily="34" charset="0"/>
              </a:rPr>
              <a:t>Increased</a:t>
            </a:r>
            <a:r>
              <a:rPr lang="it-IT" sz="1400" b="1" dirty="0" smtClean="0">
                <a:solidFill>
                  <a:srgbClr val="384453"/>
                </a:solidFill>
                <a:latin typeface="Corbel" panose="020B0503020204020204" pitchFamily="34" charset="0"/>
              </a:rPr>
              <a:t> </a:t>
            </a:r>
            <a:r>
              <a:rPr lang="it-IT" sz="1400" b="1" dirty="0" err="1">
                <a:solidFill>
                  <a:srgbClr val="384453"/>
                </a:solidFill>
                <a:latin typeface="Corbel" panose="020B0503020204020204" pitchFamily="34" charset="0"/>
              </a:rPr>
              <a:t>efficiency</a:t>
            </a:r>
            <a:endParaRPr lang="it-IT" sz="1400" dirty="0"/>
          </a:p>
        </p:txBody>
      </p:sp>
      <p:sp>
        <p:nvSpPr>
          <p:cNvPr id="6" name="CasellaDiTesto 5"/>
          <p:cNvSpPr txBox="1"/>
          <p:nvPr/>
        </p:nvSpPr>
        <p:spPr>
          <a:xfrm>
            <a:off x="514972" y="2989399"/>
            <a:ext cx="3980828" cy="1615827"/>
          </a:xfrm>
          <a:prstGeom prst="rect">
            <a:avLst/>
          </a:prstGeom>
          <a:noFill/>
        </p:spPr>
        <p:txBody>
          <a:bodyPr wrap="square" rtlCol="0">
            <a:spAutoFit/>
          </a:bodyPr>
          <a:lstStyle/>
          <a:p>
            <a:pPr algn="just"/>
            <a:r>
              <a:rPr lang="it-IT" sz="1100" dirty="0" err="1" smtClean="0">
                <a:latin typeface="Corbel" panose="020B0503020204020204" pitchFamily="34" charset="0"/>
              </a:rPr>
              <a:t>It</a:t>
            </a:r>
            <a:r>
              <a:rPr lang="it-IT" sz="1100" dirty="0" smtClean="0">
                <a:latin typeface="Corbel" panose="020B0503020204020204" pitchFamily="34" charset="0"/>
              </a:rPr>
              <a:t> </a:t>
            </a:r>
            <a:r>
              <a:rPr lang="it-IT" sz="1100" dirty="0" err="1" smtClean="0">
                <a:latin typeface="Corbel" panose="020B0503020204020204" pitchFamily="34" charset="0"/>
              </a:rPr>
              <a:t>eliminates</a:t>
            </a:r>
            <a:r>
              <a:rPr lang="it-IT" sz="1100" dirty="0" smtClean="0">
                <a:latin typeface="Corbel" panose="020B0503020204020204" pitchFamily="34" charset="0"/>
              </a:rPr>
              <a:t> </a:t>
            </a:r>
            <a:r>
              <a:rPr lang="it-IT" sz="1100" dirty="0">
                <a:latin typeface="Corbel" panose="020B0503020204020204" pitchFamily="34" charset="0"/>
              </a:rPr>
              <a:t>18% of </a:t>
            </a:r>
            <a:r>
              <a:rPr lang="it-IT" sz="1100" dirty="0" err="1">
                <a:latin typeface="Corbel" panose="020B0503020204020204" pitchFamily="34" charset="0"/>
              </a:rPr>
              <a:t>cases</a:t>
            </a:r>
            <a:r>
              <a:rPr lang="it-IT" sz="1100" dirty="0">
                <a:latin typeface="Corbel" panose="020B0503020204020204" pitchFamily="34" charset="0"/>
              </a:rPr>
              <a:t> </a:t>
            </a:r>
            <a:r>
              <a:rPr lang="it-IT" sz="1100" dirty="0" err="1">
                <a:latin typeface="Corbel" panose="020B0503020204020204" pitchFamily="34" charset="0"/>
              </a:rPr>
              <a:t>where</a:t>
            </a:r>
            <a:r>
              <a:rPr lang="it-IT" sz="1100" dirty="0">
                <a:latin typeface="Corbel" panose="020B0503020204020204" pitchFamily="34" charset="0"/>
              </a:rPr>
              <a:t> </a:t>
            </a:r>
            <a:r>
              <a:rPr lang="it-IT" sz="1100" dirty="0" err="1">
                <a:latin typeface="Corbel" panose="020B0503020204020204" pitchFamily="34" charset="0"/>
              </a:rPr>
              <a:t>it</a:t>
            </a:r>
            <a:r>
              <a:rPr lang="it-IT" sz="1100" dirty="0">
                <a:latin typeface="Corbel" panose="020B0503020204020204" pitchFamily="34" charset="0"/>
              </a:rPr>
              <a:t> </a:t>
            </a:r>
            <a:r>
              <a:rPr lang="it-IT" sz="1100" dirty="0" err="1">
                <a:latin typeface="Corbel" panose="020B0503020204020204" pitchFamily="34" charset="0"/>
              </a:rPr>
              <a:t>is</a:t>
            </a:r>
            <a:r>
              <a:rPr lang="it-IT" sz="1100" dirty="0">
                <a:latin typeface="Corbel" panose="020B0503020204020204" pitchFamily="34" charset="0"/>
              </a:rPr>
              <a:t> </a:t>
            </a:r>
            <a:r>
              <a:rPr lang="it-IT" sz="1100" dirty="0" err="1">
                <a:latin typeface="Corbel" panose="020B0503020204020204" pitchFamily="34" charset="0"/>
              </a:rPr>
              <a:t>necessary</a:t>
            </a:r>
            <a:r>
              <a:rPr lang="it-IT" sz="1100" dirty="0">
                <a:latin typeface="Corbel" panose="020B0503020204020204" pitchFamily="34" charset="0"/>
              </a:rPr>
              <a:t> a </a:t>
            </a:r>
            <a:r>
              <a:rPr lang="it-IT" sz="1100" dirty="0" err="1">
                <a:latin typeface="Corbel" panose="020B0503020204020204" pitchFamily="34" charset="0"/>
              </a:rPr>
              <a:t>second</a:t>
            </a:r>
            <a:r>
              <a:rPr lang="it-IT" sz="1100" dirty="0">
                <a:latin typeface="Corbel" panose="020B0503020204020204" pitchFamily="34" charset="0"/>
              </a:rPr>
              <a:t> </a:t>
            </a:r>
            <a:r>
              <a:rPr lang="it-IT" sz="1100" dirty="0" err="1">
                <a:latin typeface="Corbel" panose="020B0503020204020204" pitchFamily="34" charset="0"/>
              </a:rPr>
              <a:t>operation</a:t>
            </a:r>
            <a:r>
              <a:rPr lang="it-IT" sz="1100" dirty="0">
                <a:latin typeface="Corbel" panose="020B0503020204020204" pitchFamily="34" charset="0"/>
              </a:rPr>
              <a:t> </a:t>
            </a:r>
            <a:r>
              <a:rPr lang="it-IT" sz="1100" dirty="0" err="1">
                <a:latin typeface="Corbel" panose="020B0503020204020204" pitchFamily="34" charset="0"/>
              </a:rPr>
              <a:t>assistance</a:t>
            </a:r>
            <a:r>
              <a:rPr lang="it-IT" sz="1100" dirty="0">
                <a:latin typeface="Corbel" panose="020B0503020204020204" pitchFamily="34" charset="0"/>
              </a:rPr>
              <a:t> due to </a:t>
            </a:r>
            <a:r>
              <a:rPr lang="it-IT" sz="1100" dirty="0" err="1">
                <a:latin typeface="Corbel" panose="020B0503020204020204" pitchFamily="34" charset="0"/>
              </a:rPr>
              <a:t>lack</a:t>
            </a:r>
            <a:r>
              <a:rPr lang="it-IT" sz="1100" dirty="0">
                <a:latin typeface="Corbel" panose="020B0503020204020204" pitchFamily="34" charset="0"/>
              </a:rPr>
              <a:t> of </a:t>
            </a:r>
            <a:r>
              <a:rPr lang="it-IT" sz="1100" dirty="0" err="1">
                <a:latin typeface="Corbel" panose="020B0503020204020204" pitchFamily="34" charset="0"/>
              </a:rPr>
              <a:t>experience</a:t>
            </a:r>
            <a:r>
              <a:rPr lang="it-IT" sz="1100" dirty="0">
                <a:latin typeface="Corbel" panose="020B0503020204020204" pitchFamily="34" charset="0"/>
              </a:rPr>
              <a:t> of the </a:t>
            </a:r>
            <a:r>
              <a:rPr lang="it-IT" sz="1100" dirty="0" err="1">
                <a:latin typeface="Corbel" panose="020B0503020204020204" pitchFamily="34" charset="0"/>
              </a:rPr>
              <a:t>technical</a:t>
            </a:r>
            <a:r>
              <a:rPr lang="it-IT" sz="1100" dirty="0">
                <a:latin typeface="Corbel" panose="020B0503020204020204" pitchFamily="34" charset="0"/>
              </a:rPr>
              <a:t> staff </a:t>
            </a:r>
            <a:r>
              <a:rPr lang="it-IT" sz="1100" dirty="0" err="1">
                <a:latin typeface="Corbel" panose="020B0503020204020204" pitchFamily="34" charset="0"/>
              </a:rPr>
              <a:t>sent</a:t>
            </a:r>
            <a:r>
              <a:rPr lang="it-IT" sz="1100" dirty="0">
                <a:latin typeface="Corbel" panose="020B0503020204020204" pitchFamily="34" charset="0"/>
              </a:rPr>
              <a:t>.</a:t>
            </a:r>
          </a:p>
          <a:p>
            <a:endParaRPr lang="it-IT" sz="1100" dirty="0">
              <a:latin typeface="Corbel" panose="020B0503020204020204" pitchFamily="34" charset="0"/>
            </a:endParaRPr>
          </a:p>
          <a:p>
            <a:pPr algn="just"/>
            <a:r>
              <a:rPr lang="it-IT" sz="1100" dirty="0" err="1">
                <a:latin typeface="Corbel" panose="020B0503020204020204" pitchFamily="34" charset="0"/>
              </a:rPr>
              <a:t>It</a:t>
            </a:r>
            <a:r>
              <a:rPr lang="it-IT" sz="1100" dirty="0">
                <a:latin typeface="Corbel" panose="020B0503020204020204" pitchFamily="34" charset="0"/>
              </a:rPr>
              <a:t> </a:t>
            </a:r>
            <a:r>
              <a:rPr lang="it-IT" sz="1100" dirty="0" err="1">
                <a:latin typeface="Corbel" panose="020B0503020204020204" pitchFamily="34" charset="0"/>
              </a:rPr>
              <a:t>reduces</a:t>
            </a:r>
            <a:r>
              <a:rPr lang="it-IT" sz="1100" dirty="0">
                <a:latin typeface="Corbel" panose="020B0503020204020204" pitchFamily="34" charset="0"/>
              </a:rPr>
              <a:t> by 19% the </a:t>
            </a:r>
            <a:r>
              <a:rPr lang="it-IT" sz="1100" dirty="0" err="1">
                <a:latin typeface="Corbel" panose="020B0503020204020204" pitchFamily="34" charset="0"/>
              </a:rPr>
              <a:t>possibility</a:t>
            </a:r>
            <a:r>
              <a:rPr lang="it-IT" sz="1100" dirty="0">
                <a:latin typeface="Corbel" panose="020B0503020204020204" pitchFamily="34" charset="0"/>
              </a:rPr>
              <a:t> of </a:t>
            </a:r>
            <a:r>
              <a:rPr lang="it-IT" sz="1100" dirty="0" err="1">
                <a:latin typeface="Corbel" panose="020B0503020204020204" pitchFamily="34" charset="0"/>
              </a:rPr>
              <a:t>further</a:t>
            </a:r>
            <a:r>
              <a:rPr lang="it-IT" sz="1100" dirty="0">
                <a:latin typeface="Corbel" panose="020B0503020204020204" pitchFamily="34" charset="0"/>
              </a:rPr>
              <a:t> </a:t>
            </a:r>
            <a:r>
              <a:rPr lang="it-IT" sz="1100" dirty="0" err="1">
                <a:latin typeface="Corbel" panose="020B0503020204020204" pitchFamily="34" charset="0"/>
              </a:rPr>
              <a:t>action</a:t>
            </a:r>
            <a:r>
              <a:rPr lang="it-IT" sz="1100" dirty="0">
                <a:latin typeface="Corbel" panose="020B0503020204020204" pitchFamily="34" charset="0"/>
              </a:rPr>
              <a:t> due to </a:t>
            </a:r>
            <a:r>
              <a:rPr lang="it-IT" sz="1100" dirty="0" err="1">
                <a:latin typeface="Corbel" panose="020B0503020204020204" pitchFamily="34" charset="0"/>
              </a:rPr>
              <a:t>lack</a:t>
            </a:r>
            <a:r>
              <a:rPr lang="it-IT" sz="1100" dirty="0">
                <a:latin typeface="Corbel" panose="020B0503020204020204" pitchFamily="34" charset="0"/>
              </a:rPr>
              <a:t> of information.</a:t>
            </a:r>
          </a:p>
          <a:p>
            <a:endParaRPr lang="it-IT" sz="1100" dirty="0">
              <a:latin typeface="Corbel" panose="020B0503020204020204" pitchFamily="34" charset="0"/>
            </a:endParaRPr>
          </a:p>
          <a:p>
            <a:pPr algn="just"/>
            <a:r>
              <a:rPr lang="it-IT" sz="1100" dirty="0" err="1">
                <a:latin typeface="Corbel" panose="020B0503020204020204" pitchFamily="34" charset="0"/>
              </a:rPr>
              <a:t>It</a:t>
            </a:r>
            <a:r>
              <a:rPr lang="it-IT" sz="1100" dirty="0">
                <a:latin typeface="Corbel" panose="020B0503020204020204" pitchFamily="34" charset="0"/>
              </a:rPr>
              <a:t> </a:t>
            </a:r>
            <a:r>
              <a:rPr lang="it-IT" sz="1100" dirty="0" err="1">
                <a:latin typeface="Corbel" panose="020B0503020204020204" pitchFamily="34" charset="0"/>
              </a:rPr>
              <a:t>prevents</a:t>
            </a:r>
            <a:r>
              <a:rPr lang="it-IT" sz="1100" dirty="0">
                <a:latin typeface="Corbel" panose="020B0503020204020204" pitchFamily="34" charset="0"/>
              </a:rPr>
              <a:t> </a:t>
            </a:r>
            <a:r>
              <a:rPr lang="it-IT" sz="1100" dirty="0" err="1">
                <a:latin typeface="Corbel" panose="020B0503020204020204" pitchFamily="34" charset="0"/>
              </a:rPr>
              <a:t>about</a:t>
            </a:r>
            <a:r>
              <a:rPr lang="it-IT" sz="1100" dirty="0">
                <a:latin typeface="Corbel" panose="020B0503020204020204" pitchFamily="34" charset="0"/>
              </a:rPr>
              <a:t> 28% of the </a:t>
            </a:r>
            <a:r>
              <a:rPr lang="it-IT" sz="1100" dirty="0" err="1">
                <a:latin typeface="Corbel" panose="020B0503020204020204" pitchFamily="34" charset="0"/>
              </a:rPr>
              <a:t>need</a:t>
            </a:r>
            <a:r>
              <a:rPr lang="it-IT" sz="1100" dirty="0">
                <a:latin typeface="Corbel" panose="020B0503020204020204" pitchFamily="34" charset="0"/>
              </a:rPr>
              <a:t> for </a:t>
            </a:r>
            <a:r>
              <a:rPr lang="it-IT" sz="1100" dirty="0" err="1">
                <a:latin typeface="Corbel" panose="020B0503020204020204" pitchFamily="34" charset="0"/>
              </a:rPr>
              <a:t>further</a:t>
            </a:r>
            <a:r>
              <a:rPr lang="it-IT" sz="1100" dirty="0">
                <a:latin typeface="Corbel" panose="020B0503020204020204" pitchFamily="34" charset="0"/>
              </a:rPr>
              <a:t> </a:t>
            </a:r>
            <a:r>
              <a:rPr lang="it-IT" sz="1100" dirty="0" err="1">
                <a:latin typeface="Corbel" panose="020B0503020204020204" pitchFamily="34" charset="0"/>
              </a:rPr>
              <a:t>action</a:t>
            </a:r>
            <a:r>
              <a:rPr lang="it-IT" sz="1100" dirty="0">
                <a:latin typeface="Corbel" panose="020B0503020204020204" pitchFamily="34" charset="0"/>
              </a:rPr>
              <a:t> due to </a:t>
            </a:r>
            <a:r>
              <a:rPr lang="it-IT" sz="1100" dirty="0" err="1">
                <a:latin typeface="Corbel" panose="020B0503020204020204" pitchFamily="34" charset="0"/>
              </a:rPr>
              <a:t>misdiagnosis</a:t>
            </a:r>
            <a:r>
              <a:rPr lang="it-IT" sz="1100" dirty="0" smtClean="0">
                <a:latin typeface="Corbel" panose="020B0503020204020204" pitchFamily="34" charset="0"/>
              </a:rPr>
              <a:t>. </a:t>
            </a:r>
            <a:endParaRPr lang="it-IT" sz="1100" dirty="0">
              <a:latin typeface="Corbel" panose="020B0503020204020204" pitchFamily="34" charset="0"/>
            </a:endParaRPr>
          </a:p>
        </p:txBody>
      </p:sp>
      <p:sp>
        <p:nvSpPr>
          <p:cNvPr id="38" name="CasellaDiTesto 37"/>
          <p:cNvSpPr txBox="1"/>
          <p:nvPr/>
        </p:nvSpPr>
        <p:spPr>
          <a:xfrm>
            <a:off x="4767048" y="2984550"/>
            <a:ext cx="1693531" cy="261610"/>
          </a:xfrm>
          <a:prstGeom prst="rect">
            <a:avLst/>
          </a:prstGeom>
          <a:solidFill>
            <a:srgbClr val="8397B0"/>
          </a:solidFill>
          <a:ln>
            <a:solidFill>
              <a:srgbClr val="8397B0"/>
            </a:solidFill>
          </a:ln>
        </p:spPr>
        <p:txBody>
          <a:bodyPr wrap="square" rtlCol="0">
            <a:spAutoFit/>
          </a:bodyPr>
          <a:lstStyle/>
          <a:p>
            <a:pPr algn="ctr"/>
            <a:r>
              <a:rPr lang="it-IT" sz="1100" b="1" dirty="0" err="1" smtClean="0">
                <a:solidFill>
                  <a:srgbClr val="FFFFFF"/>
                </a:solidFill>
              </a:rPr>
              <a:t>Increased</a:t>
            </a:r>
            <a:r>
              <a:rPr lang="it-IT" sz="1100" b="1" dirty="0" smtClean="0">
                <a:solidFill>
                  <a:srgbClr val="FFFFFF"/>
                </a:solidFill>
              </a:rPr>
              <a:t> </a:t>
            </a:r>
            <a:r>
              <a:rPr lang="it-IT" sz="1100" b="1" smtClean="0">
                <a:solidFill>
                  <a:srgbClr val="FFFFFF"/>
                </a:solidFill>
              </a:rPr>
              <a:t>efficiency</a:t>
            </a:r>
            <a:endParaRPr lang="it-IT" sz="1100" b="1" dirty="0">
              <a:solidFill>
                <a:srgbClr val="FFFFFF"/>
              </a:solidFill>
              <a:latin typeface="Corbel" panose="020B0503020204020204" pitchFamily="34" charset="0"/>
            </a:endParaRPr>
          </a:p>
        </p:txBody>
      </p:sp>
      <p:sp>
        <p:nvSpPr>
          <p:cNvPr id="8" name="Rettangolo 7"/>
          <p:cNvSpPr/>
          <p:nvPr/>
        </p:nvSpPr>
        <p:spPr>
          <a:xfrm>
            <a:off x="4767048" y="3246160"/>
            <a:ext cx="1693531" cy="1528343"/>
          </a:xfrm>
          <a:prstGeom prst="rect">
            <a:avLst/>
          </a:prstGeom>
          <a:noFill/>
          <a:ln>
            <a:solidFill>
              <a:srgbClr val="839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084911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531728" y="751676"/>
            <a:ext cx="5928851" cy="17372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p:cNvSpPr txBox="1"/>
          <p:nvPr/>
        </p:nvSpPr>
        <p:spPr>
          <a:xfrm>
            <a:off x="460553" y="397143"/>
            <a:ext cx="1332629" cy="369332"/>
          </a:xfrm>
          <a:prstGeom prst="rect">
            <a:avLst/>
          </a:prstGeom>
          <a:noFill/>
        </p:spPr>
        <p:txBody>
          <a:bodyPr wrap="none" rtlCol="0">
            <a:spAutoFit/>
          </a:bodyPr>
          <a:lstStyle/>
          <a:p>
            <a:r>
              <a:rPr lang="it-IT" b="1" dirty="0" smtClean="0">
                <a:solidFill>
                  <a:srgbClr val="384453"/>
                </a:solidFill>
                <a:latin typeface="Corbel" panose="020B0503020204020204" pitchFamily="34" charset="0"/>
              </a:rPr>
              <a:t>Accessories</a:t>
            </a:r>
            <a:endParaRPr lang="it-IT" dirty="0"/>
          </a:p>
        </p:txBody>
      </p:sp>
      <p:grpSp>
        <p:nvGrpSpPr>
          <p:cNvPr id="3" name="Gruppo 2"/>
          <p:cNvGrpSpPr/>
          <p:nvPr/>
        </p:nvGrpSpPr>
        <p:grpSpPr>
          <a:xfrm>
            <a:off x="1449806" y="1665421"/>
            <a:ext cx="4051739" cy="930270"/>
            <a:chOff x="531728" y="1931891"/>
            <a:chExt cx="4051739" cy="930270"/>
          </a:xfrm>
        </p:grpSpPr>
        <p:sp>
          <p:nvSpPr>
            <p:cNvPr id="10" name="Rettangolo 9"/>
            <p:cNvSpPr/>
            <p:nvPr/>
          </p:nvSpPr>
          <p:spPr>
            <a:xfrm flipH="1">
              <a:off x="531728" y="2321234"/>
              <a:ext cx="4051739" cy="62984"/>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magin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899773" y="1931891"/>
              <a:ext cx="1335110" cy="901199"/>
            </a:xfrm>
            <a:prstGeom prst="rect">
              <a:avLst/>
            </a:prstGeom>
            <a:ln>
              <a:noFill/>
            </a:ln>
            <a:effectLst>
              <a:outerShdw blurRad="292100" dist="139700" dir="2700000" algn="tl" rotWithShape="0">
                <a:srgbClr val="333333">
                  <a:alpha val="65000"/>
                </a:srgbClr>
              </a:outerShdw>
            </a:effectLst>
          </p:spPr>
        </p:pic>
        <p:pic>
          <p:nvPicPr>
            <p:cNvPr id="13" name="Picture 2" descr="http://icons.iconarchive.com/icons/adidadidu/ipad/256/iPad-Side-Blue-Background-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635" y="1931891"/>
              <a:ext cx="1016003" cy="9302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
        <p:nvSpPr>
          <p:cNvPr id="14" name="CasellaDiTesto 13"/>
          <p:cNvSpPr txBox="1"/>
          <p:nvPr/>
        </p:nvSpPr>
        <p:spPr>
          <a:xfrm>
            <a:off x="552451" y="1077057"/>
            <a:ext cx="5908127" cy="430887"/>
          </a:xfrm>
          <a:prstGeom prst="rect">
            <a:avLst/>
          </a:prstGeom>
          <a:noFill/>
        </p:spPr>
        <p:txBody>
          <a:bodyPr wrap="square" rtlCol="0">
            <a:spAutoFit/>
          </a:bodyPr>
          <a:lstStyle/>
          <a:p>
            <a:r>
              <a:rPr lang="it-IT" sz="1100" dirty="0" err="1">
                <a:latin typeface="Corbel" panose="020B0503020204020204" pitchFamily="34" charset="0"/>
              </a:rPr>
              <a:t>Upon</a:t>
            </a:r>
            <a:r>
              <a:rPr lang="it-IT" sz="1100" dirty="0">
                <a:latin typeface="Corbel" panose="020B0503020204020204" pitchFamily="34" charset="0"/>
              </a:rPr>
              <a:t> </a:t>
            </a:r>
            <a:r>
              <a:rPr lang="it-IT" sz="1100" dirty="0" err="1">
                <a:latin typeface="Corbel" panose="020B0503020204020204" pitchFamily="34" charset="0"/>
              </a:rPr>
              <a:t>request</a:t>
            </a:r>
            <a:r>
              <a:rPr lang="it-IT" sz="1100" dirty="0">
                <a:latin typeface="Corbel" panose="020B0503020204020204" pitchFamily="34" charset="0"/>
              </a:rPr>
              <a:t> </a:t>
            </a:r>
            <a:r>
              <a:rPr lang="it-IT" sz="1100" dirty="0" err="1">
                <a:latin typeface="Corbel" panose="020B0503020204020204" pitchFamily="34" charset="0"/>
              </a:rPr>
              <a:t>we</a:t>
            </a:r>
            <a:r>
              <a:rPr lang="it-IT" sz="1100" dirty="0">
                <a:latin typeface="Corbel" panose="020B0503020204020204" pitchFamily="34" charset="0"/>
              </a:rPr>
              <a:t> are </a:t>
            </a:r>
            <a:r>
              <a:rPr lang="it-IT" sz="1100" dirty="0" err="1">
                <a:latin typeface="Corbel" panose="020B0503020204020204" pitchFamily="34" charset="0"/>
              </a:rPr>
              <a:t>able</a:t>
            </a:r>
            <a:r>
              <a:rPr lang="it-IT" sz="1100" dirty="0">
                <a:latin typeface="Corbel" panose="020B0503020204020204" pitchFamily="34" charset="0"/>
              </a:rPr>
              <a:t> to </a:t>
            </a:r>
            <a:r>
              <a:rPr lang="it-IT" sz="1100" dirty="0" err="1">
                <a:latin typeface="Corbel" panose="020B0503020204020204" pitchFamily="34" charset="0"/>
              </a:rPr>
              <a:t>provide</a:t>
            </a:r>
            <a:r>
              <a:rPr lang="it-IT" sz="1100" dirty="0">
                <a:latin typeface="Corbel" panose="020B0503020204020204" pitchFamily="34" charset="0"/>
              </a:rPr>
              <a:t> Tablet </a:t>
            </a:r>
            <a:r>
              <a:rPr lang="it-IT" sz="1100" dirty="0" err="1">
                <a:latin typeface="Corbel" panose="020B0503020204020204" pitchFamily="34" charset="0"/>
              </a:rPr>
              <a:t>configured</a:t>
            </a:r>
            <a:r>
              <a:rPr lang="it-IT" sz="1100" dirty="0">
                <a:latin typeface="Corbel" panose="020B0503020204020204" pitchFamily="34" charset="0"/>
              </a:rPr>
              <a:t> with </a:t>
            </a:r>
            <a:r>
              <a:rPr lang="it-IT" sz="1100" dirty="0" err="1">
                <a:latin typeface="Corbel" panose="020B0503020204020204" pitchFamily="34" charset="0"/>
              </a:rPr>
              <a:t>pre-installed</a:t>
            </a:r>
            <a:r>
              <a:rPr lang="it-IT" sz="1100" dirty="0">
                <a:latin typeface="Corbel" panose="020B0503020204020204" pitchFamily="34" charset="0"/>
              </a:rPr>
              <a:t> </a:t>
            </a:r>
            <a:r>
              <a:rPr lang="it-IT" sz="1100" dirty="0" err="1">
                <a:latin typeface="Corbel" panose="020B0503020204020204" pitchFamily="34" charset="0"/>
              </a:rPr>
              <a:t>App</a:t>
            </a:r>
            <a:r>
              <a:rPr lang="it-IT" sz="1100" dirty="0">
                <a:latin typeface="Corbel" panose="020B0503020204020204" pitchFamily="34" charset="0"/>
              </a:rPr>
              <a:t> </a:t>
            </a:r>
            <a:r>
              <a:rPr lang="it-IT" sz="1100" dirty="0" err="1">
                <a:latin typeface="Corbel" panose="020B0503020204020204" pitchFamily="34" charset="0"/>
              </a:rPr>
              <a:t>Revix</a:t>
            </a:r>
            <a:r>
              <a:rPr lang="it-IT" sz="1100" dirty="0">
                <a:latin typeface="Corbel" panose="020B0503020204020204" pitchFamily="34" charset="0"/>
              </a:rPr>
              <a:t> </a:t>
            </a:r>
            <a:r>
              <a:rPr lang="it-IT" sz="1100" dirty="0" err="1">
                <a:latin typeface="Corbel" panose="020B0503020204020204" pitchFamily="34" charset="0"/>
              </a:rPr>
              <a:t>according</a:t>
            </a:r>
            <a:r>
              <a:rPr lang="it-IT" sz="1100" dirty="0">
                <a:latin typeface="Corbel" panose="020B0503020204020204" pitchFamily="34" charset="0"/>
              </a:rPr>
              <a:t> to </a:t>
            </a:r>
            <a:r>
              <a:rPr lang="it-IT" sz="1100" dirty="0" err="1">
                <a:latin typeface="Corbel" panose="020B0503020204020204" pitchFamily="34" charset="0"/>
              </a:rPr>
              <a:t>your</a:t>
            </a:r>
            <a:r>
              <a:rPr lang="it-IT" sz="1100" dirty="0">
                <a:latin typeface="Corbel" panose="020B0503020204020204" pitchFamily="34" charset="0"/>
              </a:rPr>
              <a:t> </a:t>
            </a:r>
            <a:r>
              <a:rPr lang="it-IT" sz="1100" dirty="0" err="1">
                <a:latin typeface="Corbel" panose="020B0503020204020204" pitchFamily="34" charset="0"/>
              </a:rPr>
              <a:t>needs</a:t>
            </a:r>
            <a:r>
              <a:rPr lang="it-IT" sz="1100" dirty="0">
                <a:latin typeface="Corbel" panose="020B0503020204020204" pitchFamily="34" charset="0"/>
              </a:rPr>
              <a:t>. </a:t>
            </a:r>
          </a:p>
        </p:txBody>
      </p:sp>
      <p:pic>
        <p:nvPicPr>
          <p:cNvPr id="15"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748" y="3391831"/>
            <a:ext cx="1490402" cy="10814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magin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7516" y="3387463"/>
            <a:ext cx="1070336" cy="10703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asellaDiTesto 19"/>
          <p:cNvSpPr txBox="1"/>
          <p:nvPr/>
        </p:nvSpPr>
        <p:spPr>
          <a:xfrm>
            <a:off x="460553" y="2938591"/>
            <a:ext cx="5908127" cy="261610"/>
          </a:xfrm>
          <a:prstGeom prst="rect">
            <a:avLst/>
          </a:prstGeom>
          <a:noFill/>
        </p:spPr>
        <p:txBody>
          <a:bodyPr wrap="square" rtlCol="0">
            <a:spAutoFit/>
          </a:bodyPr>
          <a:lstStyle/>
          <a:p>
            <a:r>
              <a:rPr lang="it-IT" sz="1100" b="1" dirty="0" err="1">
                <a:solidFill>
                  <a:srgbClr val="384453"/>
                </a:solidFill>
                <a:latin typeface="Corbel" panose="020B0503020204020204" pitchFamily="34" charset="0"/>
              </a:rPr>
              <a:t>Support</a:t>
            </a:r>
            <a:r>
              <a:rPr lang="it-IT" sz="1100" b="1" dirty="0">
                <a:solidFill>
                  <a:srgbClr val="384453"/>
                </a:solidFill>
                <a:latin typeface="Corbel" panose="020B0503020204020204" pitchFamily="34" charset="0"/>
              </a:rPr>
              <a:t> </a:t>
            </a:r>
            <a:r>
              <a:rPr lang="it-IT" sz="1100" b="1" dirty="0" err="1">
                <a:solidFill>
                  <a:srgbClr val="384453"/>
                </a:solidFill>
                <a:latin typeface="Corbel" panose="020B0503020204020204" pitchFamily="34" charset="0"/>
              </a:rPr>
              <a:t>arm</a:t>
            </a:r>
            <a:r>
              <a:rPr lang="it-IT" sz="1100" b="1" dirty="0">
                <a:solidFill>
                  <a:srgbClr val="384453"/>
                </a:solidFill>
                <a:latin typeface="Corbel" panose="020B0503020204020204" pitchFamily="34" charset="0"/>
              </a:rPr>
              <a:t> and </a:t>
            </a:r>
            <a:r>
              <a:rPr lang="it-IT" sz="1100" b="1" dirty="0" err="1" smtClean="0">
                <a:solidFill>
                  <a:srgbClr val="384453"/>
                </a:solidFill>
                <a:latin typeface="Corbel" panose="020B0503020204020204" pitchFamily="34" charset="0"/>
              </a:rPr>
              <a:t>table</a:t>
            </a:r>
            <a:r>
              <a:rPr lang="it-IT" sz="1100" b="1" dirty="0" smtClean="0">
                <a:solidFill>
                  <a:srgbClr val="384453"/>
                </a:solidFill>
                <a:latin typeface="Corbel" panose="020B0503020204020204" pitchFamily="34" charset="0"/>
              </a:rPr>
              <a:t> for </a:t>
            </a:r>
            <a:r>
              <a:rPr lang="it-IT" sz="1100" b="1" dirty="0" err="1">
                <a:solidFill>
                  <a:srgbClr val="384453"/>
                </a:solidFill>
                <a:latin typeface="Corbel" panose="020B0503020204020204" pitchFamily="34" charset="0"/>
              </a:rPr>
              <a:t>tablet</a:t>
            </a:r>
            <a:endParaRPr lang="it-IT" sz="1100" b="1" dirty="0" smtClean="0">
              <a:solidFill>
                <a:srgbClr val="384453"/>
              </a:solidFill>
              <a:latin typeface="Corbel" panose="020B0503020204020204" pitchFamily="34" charset="0"/>
            </a:endParaRPr>
          </a:p>
        </p:txBody>
      </p:sp>
      <p:pic>
        <p:nvPicPr>
          <p:cNvPr id="21" name="Immagin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8304" y="5533750"/>
            <a:ext cx="1232096" cy="12313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CasellaDiTesto 21"/>
          <p:cNvSpPr txBox="1"/>
          <p:nvPr/>
        </p:nvSpPr>
        <p:spPr>
          <a:xfrm>
            <a:off x="584425" y="5082589"/>
            <a:ext cx="5908127" cy="261610"/>
          </a:xfrm>
          <a:prstGeom prst="rect">
            <a:avLst/>
          </a:prstGeom>
          <a:noFill/>
        </p:spPr>
        <p:txBody>
          <a:bodyPr wrap="square" rtlCol="0">
            <a:spAutoFit/>
          </a:bodyPr>
          <a:lstStyle/>
          <a:p>
            <a:r>
              <a:rPr lang="it-IT" sz="1100" b="1" dirty="0" err="1">
                <a:solidFill>
                  <a:srgbClr val="384453"/>
                </a:solidFill>
                <a:latin typeface="Corbel" panose="020B0503020204020204" pitchFamily="34" charset="0"/>
              </a:rPr>
              <a:t>Headsets</a:t>
            </a:r>
            <a:r>
              <a:rPr lang="it-IT" sz="1100" b="1" dirty="0">
                <a:solidFill>
                  <a:srgbClr val="384453"/>
                </a:solidFill>
                <a:latin typeface="Corbel" panose="020B0503020204020204" pitchFamily="34" charset="0"/>
              </a:rPr>
              <a:t> '</a:t>
            </a:r>
            <a:r>
              <a:rPr lang="it-IT" sz="1100" b="1" dirty="0" err="1">
                <a:solidFill>
                  <a:srgbClr val="384453"/>
                </a:solidFill>
                <a:latin typeface="Corbel" panose="020B0503020204020204" pitchFamily="34" charset="0"/>
              </a:rPr>
              <a:t>handsfree</a:t>
            </a:r>
            <a:r>
              <a:rPr lang="it-IT" sz="1100" b="1" dirty="0">
                <a:solidFill>
                  <a:srgbClr val="384453"/>
                </a:solidFill>
                <a:latin typeface="Corbel" panose="020B0503020204020204" pitchFamily="34" charset="0"/>
              </a:rPr>
              <a:t>' </a:t>
            </a:r>
            <a:r>
              <a:rPr lang="it-IT" sz="1100" b="1" dirty="0" err="1">
                <a:solidFill>
                  <a:srgbClr val="384453"/>
                </a:solidFill>
                <a:latin typeface="Corbel" panose="020B0503020204020204" pitchFamily="34" charset="0"/>
              </a:rPr>
              <a:t>bluetooth</a:t>
            </a:r>
            <a:endParaRPr lang="it-IT" sz="1100" b="1" dirty="0" smtClean="0">
              <a:solidFill>
                <a:srgbClr val="384453"/>
              </a:solidFill>
              <a:latin typeface="Corbel" panose="020B0503020204020204" pitchFamily="34" charset="0"/>
            </a:endParaRPr>
          </a:p>
        </p:txBody>
      </p:sp>
      <p:pic>
        <p:nvPicPr>
          <p:cNvPr id="23" name="Immagine 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51728" y="7846079"/>
            <a:ext cx="2050621" cy="15378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magine 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1962" y="7549803"/>
            <a:ext cx="1515689" cy="9851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CasellaDiTesto 24"/>
          <p:cNvSpPr txBox="1"/>
          <p:nvPr/>
        </p:nvSpPr>
        <p:spPr>
          <a:xfrm>
            <a:off x="552450" y="7226587"/>
            <a:ext cx="5908127" cy="261610"/>
          </a:xfrm>
          <a:prstGeom prst="rect">
            <a:avLst/>
          </a:prstGeom>
          <a:noFill/>
        </p:spPr>
        <p:txBody>
          <a:bodyPr wrap="square" rtlCol="0">
            <a:spAutoFit/>
          </a:bodyPr>
          <a:lstStyle/>
          <a:p>
            <a:r>
              <a:rPr lang="it-IT" altLang="it-IT" sz="1100" b="1" dirty="0">
                <a:solidFill>
                  <a:srgbClr val="384453"/>
                </a:solidFill>
                <a:latin typeface="Corbel" panose="020B0503020204020204" pitchFamily="34" charset="0"/>
              </a:rPr>
              <a:t>WI-FI TV HDMI </a:t>
            </a:r>
            <a:r>
              <a:rPr lang="it-IT" altLang="it-IT" sz="1100" b="1" dirty="0" err="1">
                <a:solidFill>
                  <a:srgbClr val="384453"/>
                </a:solidFill>
                <a:latin typeface="Corbel" panose="020B0503020204020204" pitchFamily="34" charset="0"/>
              </a:rPr>
              <a:t>Miracast</a:t>
            </a:r>
            <a:r>
              <a:rPr lang="it-IT" altLang="it-IT" sz="1100" b="1" dirty="0">
                <a:solidFill>
                  <a:srgbClr val="384453"/>
                </a:solidFill>
                <a:latin typeface="Corbel" panose="020B0503020204020204" pitchFamily="34" charset="0"/>
              </a:rPr>
              <a:t> </a:t>
            </a:r>
            <a:r>
              <a:rPr lang="it-IT" altLang="it-IT" sz="1100" b="1" dirty="0" err="1">
                <a:solidFill>
                  <a:srgbClr val="384453"/>
                </a:solidFill>
                <a:latin typeface="Corbel" panose="020B0503020204020204" pitchFamily="34" charset="0"/>
              </a:rPr>
              <a:t>adapter</a:t>
            </a:r>
            <a:r>
              <a:rPr lang="it-IT" altLang="it-IT" sz="1100" b="1" dirty="0">
                <a:solidFill>
                  <a:srgbClr val="384453"/>
                </a:solidFill>
                <a:latin typeface="Corbel" panose="020B0503020204020204" pitchFamily="34" charset="0"/>
              </a:rPr>
              <a:t> to </a:t>
            </a:r>
            <a:r>
              <a:rPr lang="it-IT" altLang="it-IT" sz="1100" b="1" dirty="0" err="1">
                <a:solidFill>
                  <a:srgbClr val="384453"/>
                </a:solidFill>
                <a:latin typeface="Corbel" panose="020B0503020204020204" pitchFamily="34" charset="0"/>
              </a:rPr>
              <a:t>transmit</a:t>
            </a:r>
            <a:r>
              <a:rPr lang="it-IT" altLang="it-IT" sz="1100" b="1" dirty="0">
                <a:solidFill>
                  <a:srgbClr val="384453"/>
                </a:solidFill>
                <a:latin typeface="Corbel" panose="020B0503020204020204" pitchFamily="34" charset="0"/>
              </a:rPr>
              <a:t> images </a:t>
            </a:r>
            <a:r>
              <a:rPr lang="it-IT" altLang="it-IT" sz="1100" b="1" dirty="0" smtClean="0">
                <a:solidFill>
                  <a:srgbClr val="384453"/>
                </a:solidFill>
                <a:latin typeface="Corbel" panose="020B0503020204020204" pitchFamily="34" charset="0"/>
              </a:rPr>
              <a:t>from </a:t>
            </a:r>
            <a:r>
              <a:rPr lang="it-IT" altLang="it-IT" sz="1100" b="1" dirty="0" err="1">
                <a:solidFill>
                  <a:srgbClr val="384453"/>
                </a:solidFill>
                <a:latin typeface="Corbel" panose="020B0503020204020204" pitchFamily="34" charset="0"/>
              </a:rPr>
              <a:t>tablet</a:t>
            </a:r>
            <a:r>
              <a:rPr lang="it-IT" altLang="it-IT" sz="1100" b="1" dirty="0">
                <a:solidFill>
                  <a:srgbClr val="384453"/>
                </a:solidFill>
                <a:latin typeface="Corbel" panose="020B0503020204020204" pitchFamily="34" charset="0"/>
              </a:rPr>
              <a:t> to TV</a:t>
            </a:r>
          </a:p>
        </p:txBody>
      </p:sp>
    </p:spTree>
    <p:extLst>
      <p:ext uri="{BB962C8B-B14F-4D97-AF65-F5344CB8AC3E}">
        <p14:creationId xmlns:p14="http://schemas.microsoft.com/office/powerpoint/2010/main" val="354286295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531728" y="751676"/>
            <a:ext cx="5928851" cy="17372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p:cNvSpPr txBox="1"/>
          <p:nvPr/>
        </p:nvSpPr>
        <p:spPr>
          <a:xfrm>
            <a:off x="460553" y="397143"/>
            <a:ext cx="2421982" cy="369332"/>
          </a:xfrm>
          <a:prstGeom prst="rect">
            <a:avLst/>
          </a:prstGeom>
          <a:noFill/>
        </p:spPr>
        <p:txBody>
          <a:bodyPr wrap="none" rtlCol="0">
            <a:spAutoFit/>
          </a:bodyPr>
          <a:lstStyle/>
          <a:p>
            <a:r>
              <a:rPr lang="it-IT" b="1" dirty="0" smtClean="0">
                <a:solidFill>
                  <a:srgbClr val="384453"/>
                </a:solidFill>
                <a:latin typeface="Corbel" panose="020B0503020204020204" pitchFamily="34" charset="0"/>
              </a:rPr>
              <a:t>Custom </a:t>
            </a:r>
            <a:r>
              <a:rPr lang="it-IT" b="1" dirty="0" err="1" smtClean="0">
                <a:solidFill>
                  <a:srgbClr val="384453"/>
                </a:solidFill>
                <a:latin typeface="Corbel" panose="020B0503020204020204" pitchFamily="34" charset="0"/>
              </a:rPr>
              <a:t>developments</a:t>
            </a:r>
            <a:endParaRPr lang="it-IT" dirty="0"/>
          </a:p>
        </p:txBody>
      </p:sp>
      <p:sp>
        <p:nvSpPr>
          <p:cNvPr id="10" name="Rettangolo 9"/>
          <p:cNvSpPr/>
          <p:nvPr/>
        </p:nvSpPr>
        <p:spPr>
          <a:xfrm>
            <a:off x="-14748" y="8087096"/>
            <a:ext cx="6872748" cy="1818903"/>
          </a:xfrm>
          <a:prstGeom prst="rect">
            <a:avLst/>
          </a:prstGeom>
          <a:solidFill>
            <a:srgbClr val="384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857" y="1466979"/>
            <a:ext cx="2705614" cy="2705614"/>
          </a:xfrm>
          <a:prstGeom prst="rect">
            <a:avLst/>
          </a:prstGeom>
        </p:spPr>
      </p:pic>
      <p:sp>
        <p:nvSpPr>
          <p:cNvPr id="4" name="CasellaDiTesto 3"/>
          <p:cNvSpPr txBox="1"/>
          <p:nvPr/>
        </p:nvSpPr>
        <p:spPr>
          <a:xfrm>
            <a:off x="320065" y="8220511"/>
            <a:ext cx="1297599" cy="307777"/>
          </a:xfrm>
          <a:prstGeom prst="rect">
            <a:avLst/>
          </a:prstGeom>
          <a:noFill/>
        </p:spPr>
        <p:txBody>
          <a:bodyPr wrap="none" rtlCol="0">
            <a:spAutoFit/>
          </a:bodyPr>
          <a:lstStyle/>
          <a:p>
            <a:r>
              <a:rPr lang="it-IT" sz="1400" dirty="0" smtClean="0">
                <a:solidFill>
                  <a:schemeClr val="bg1"/>
                </a:solidFill>
                <a:latin typeface="Corbel" panose="020B0503020204020204" pitchFamily="34" charset="0"/>
              </a:rPr>
              <a:t>Rand Solutions</a:t>
            </a:r>
            <a:endParaRPr lang="it-IT" sz="1400" dirty="0">
              <a:solidFill>
                <a:schemeClr val="bg1"/>
              </a:solidFill>
              <a:latin typeface="Corbel" panose="020B0503020204020204" pitchFamily="34" charset="0"/>
            </a:endParaRPr>
          </a:p>
        </p:txBody>
      </p:sp>
      <p:pic>
        <p:nvPicPr>
          <p:cNvPr id="13" name="Immagine 12"/>
          <p:cNvPicPr/>
          <p:nvPr/>
        </p:nvPicPr>
        <p:blipFill>
          <a:blip r:embed="rId3">
            <a:extLst>
              <a:ext uri="{28A0092B-C50C-407E-A947-70E740481C1C}">
                <a14:useLocalDpi xmlns:a14="http://schemas.microsoft.com/office/drawing/2010/main" val="0"/>
              </a:ext>
            </a:extLst>
          </a:blip>
          <a:stretch>
            <a:fillRect/>
          </a:stretch>
        </p:blipFill>
        <p:spPr>
          <a:xfrm>
            <a:off x="4078199" y="8468528"/>
            <a:ext cx="2148205" cy="1073785"/>
          </a:xfrm>
          <a:prstGeom prst="rect">
            <a:avLst/>
          </a:prstGeom>
        </p:spPr>
      </p:pic>
      <p:sp>
        <p:nvSpPr>
          <p:cNvPr id="5" name="CasellaDiTesto 4"/>
          <p:cNvSpPr txBox="1"/>
          <p:nvPr/>
        </p:nvSpPr>
        <p:spPr>
          <a:xfrm>
            <a:off x="3117386" y="2015892"/>
            <a:ext cx="3343193" cy="1277273"/>
          </a:xfrm>
          <a:prstGeom prst="rect">
            <a:avLst/>
          </a:prstGeom>
          <a:noFill/>
        </p:spPr>
        <p:txBody>
          <a:bodyPr wrap="square" rtlCol="0">
            <a:spAutoFit/>
          </a:bodyPr>
          <a:lstStyle/>
          <a:p>
            <a:pPr algn="just"/>
            <a:r>
              <a:rPr lang="it-IT" sz="1100" dirty="0" err="1">
                <a:solidFill>
                  <a:srgbClr val="384453"/>
                </a:solidFill>
                <a:latin typeface="Corbel" panose="020B0503020204020204" pitchFamily="34" charset="0"/>
              </a:rPr>
              <a:t>Revix</a:t>
            </a:r>
            <a:r>
              <a:rPr lang="it-IT" sz="1100" dirty="0">
                <a:solidFill>
                  <a:srgbClr val="384453"/>
                </a:solidFill>
                <a:latin typeface="Corbel" panose="020B0503020204020204" pitchFamily="34" charset="0"/>
              </a:rPr>
              <a:t> can be </a:t>
            </a:r>
            <a:r>
              <a:rPr lang="it-IT" sz="1100" dirty="0" err="1">
                <a:solidFill>
                  <a:srgbClr val="384453"/>
                </a:solidFill>
                <a:latin typeface="Corbel" panose="020B0503020204020204" pitchFamily="34" charset="0"/>
              </a:rPr>
              <a:t>integrated</a:t>
            </a:r>
            <a:r>
              <a:rPr lang="it-IT" sz="1100" dirty="0">
                <a:solidFill>
                  <a:srgbClr val="384453"/>
                </a:solidFill>
                <a:latin typeface="Corbel" panose="020B0503020204020204" pitchFamily="34" charset="0"/>
              </a:rPr>
              <a:t> </a:t>
            </a:r>
            <a:r>
              <a:rPr lang="it-IT" sz="1100" dirty="0" err="1">
                <a:solidFill>
                  <a:srgbClr val="384453"/>
                </a:solidFill>
                <a:latin typeface="Corbel" panose="020B0503020204020204" pitchFamily="34" charset="0"/>
              </a:rPr>
              <a:t>into</a:t>
            </a:r>
            <a:r>
              <a:rPr lang="it-IT" sz="1100" dirty="0">
                <a:solidFill>
                  <a:srgbClr val="384453"/>
                </a:solidFill>
                <a:latin typeface="Corbel" panose="020B0503020204020204" pitchFamily="34" charset="0"/>
              </a:rPr>
              <a:t> the </a:t>
            </a:r>
            <a:r>
              <a:rPr lang="it-IT" sz="1100" dirty="0" err="1">
                <a:solidFill>
                  <a:srgbClr val="384453"/>
                </a:solidFill>
                <a:latin typeface="Corbel" panose="020B0503020204020204" pitchFamily="34" charset="0"/>
              </a:rPr>
              <a:t>systems</a:t>
            </a:r>
            <a:r>
              <a:rPr lang="it-IT" sz="1100" dirty="0">
                <a:solidFill>
                  <a:srgbClr val="384453"/>
                </a:solidFill>
                <a:latin typeface="Corbel" panose="020B0503020204020204" pitchFamily="34" charset="0"/>
              </a:rPr>
              <a:t> </a:t>
            </a:r>
            <a:r>
              <a:rPr lang="it-IT" sz="1100" dirty="0" err="1">
                <a:solidFill>
                  <a:srgbClr val="384453"/>
                </a:solidFill>
                <a:latin typeface="Corbel" panose="020B0503020204020204" pitchFamily="34" charset="0"/>
              </a:rPr>
              <a:t>already</a:t>
            </a:r>
            <a:r>
              <a:rPr lang="it-IT" sz="1100" dirty="0">
                <a:solidFill>
                  <a:srgbClr val="384453"/>
                </a:solidFill>
                <a:latin typeface="Corbel" panose="020B0503020204020204" pitchFamily="34" charset="0"/>
              </a:rPr>
              <a:t> in use </a:t>
            </a:r>
            <a:r>
              <a:rPr lang="it-IT" sz="1100" dirty="0" smtClean="0">
                <a:solidFill>
                  <a:srgbClr val="384453"/>
                </a:solidFill>
                <a:latin typeface="Corbel" panose="020B0503020204020204" pitchFamily="34" charset="0"/>
              </a:rPr>
              <a:t>by </a:t>
            </a:r>
            <a:r>
              <a:rPr lang="it-IT" sz="1100" dirty="0">
                <a:solidFill>
                  <a:srgbClr val="384453"/>
                </a:solidFill>
                <a:latin typeface="Corbel" panose="020B0503020204020204" pitchFamily="34" charset="0"/>
              </a:rPr>
              <a:t>the </a:t>
            </a:r>
            <a:r>
              <a:rPr lang="it-IT" sz="1100" dirty="0" err="1">
                <a:solidFill>
                  <a:srgbClr val="384453"/>
                </a:solidFill>
                <a:latin typeface="Corbel" panose="020B0503020204020204" pitchFamily="34" charset="0"/>
              </a:rPr>
              <a:t>customer</a:t>
            </a:r>
            <a:r>
              <a:rPr lang="it-IT" sz="1100" dirty="0">
                <a:solidFill>
                  <a:srgbClr val="384453"/>
                </a:solidFill>
                <a:latin typeface="Corbel" panose="020B0503020204020204" pitchFamily="34" charset="0"/>
              </a:rPr>
              <a:t>. </a:t>
            </a:r>
            <a:endParaRPr lang="it-IT" sz="1100" dirty="0" smtClean="0">
              <a:solidFill>
                <a:srgbClr val="384453"/>
              </a:solidFill>
              <a:latin typeface="Corbel" panose="020B0503020204020204" pitchFamily="34" charset="0"/>
            </a:endParaRPr>
          </a:p>
          <a:p>
            <a:pPr algn="just"/>
            <a:endParaRPr lang="it-IT" sz="1100" dirty="0">
              <a:solidFill>
                <a:srgbClr val="384453"/>
              </a:solidFill>
              <a:latin typeface="Corbel" panose="020B0503020204020204" pitchFamily="34" charset="0"/>
            </a:endParaRPr>
          </a:p>
          <a:p>
            <a:pPr algn="just"/>
            <a:r>
              <a:rPr lang="it-IT" sz="1100" dirty="0" err="1">
                <a:solidFill>
                  <a:srgbClr val="384453"/>
                </a:solidFill>
                <a:latin typeface="Corbel" panose="020B0503020204020204" pitchFamily="34" charset="0"/>
              </a:rPr>
              <a:t>Revix</a:t>
            </a:r>
            <a:r>
              <a:rPr lang="it-IT" sz="1100" dirty="0">
                <a:solidFill>
                  <a:srgbClr val="384453"/>
                </a:solidFill>
                <a:latin typeface="Corbel" panose="020B0503020204020204" pitchFamily="34" charset="0"/>
              </a:rPr>
              <a:t> can be </a:t>
            </a:r>
            <a:r>
              <a:rPr lang="it-IT" sz="1100" dirty="0" err="1">
                <a:solidFill>
                  <a:srgbClr val="384453"/>
                </a:solidFill>
                <a:latin typeface="Corbel" panose="020B0503020204020204" pitchFamily="34" charset="0"/>
              </a:rPr>
              <a:t>used</a:t>
            </a:r>
            <a:r>
              <a:rPr lang="it-IT" sz="1100" dirty="0">
                <a:solidFill>
                  <a:srgbClr val="384453"/>
                </a:solidFill>
                <a:latin typeface="Corbel" panose="020B0503020204020204" pitchFamily="34" charset="0"/>
              </a:rPr>
              <a:t> in stand alone mode or </a:t>
            </a:r>
            <a:r>
              <a:rPr lang="it-IT" sz="1100" dirty="0" err="1">
                <a:solidFill>
                  <a:srgbClr val="384453"/>
                </a:solidFill>
                <a:latin typeface="Corbel" panose="020B0503020204020204" pitchFamily="34" charset="0"/>
              </a:rPr>
              <a:t>integrated</a:t>
            </a:r>
            <a:r>
              <a:rPr lang="it-IT" sz="1100" dirty="0">
                <a:solidFill>
                  <a:srgbClr val="384453"/>
                </a:solidFill>
                <a:latin typeface="Corbel" panose="020B0503020204020204" pitchFamily="34" charset="0"/>
              </a:rPr>
              <a:t> with </a:t>
            </a:r>
            <a:r>
              <a:rPr lang="it-IT" sz="1100" dirty="0" err="1">
                <a:solidFill>
                  <a:srgbClr val="384453"/>
                </a:solidFill>
                <a:latin typeface="Corbel" panose="020B0503020204020204" pitchFamily="34" charset="0"/>
              </a:rPr>
              <a:t>programs</a:t>
            </a:r>
            <a:r>
              <a:rPr lang="it-IT" sz="1100" dirty="0">
                <a:solidFill>
                  <a:srgbClr val="384453"/>
                </a:solidFill>
                <a:latin typeface="Corbel" panose="020B0503020204020204" pitchFamily="34" charset="0"/>
              </a:rPr>
              <a:t> </a:t>
            </a:r>
            <a:r>
              <a:rPr lang="it-IT" sz="1100" dirty="0" err="1">
                <a:solidFill>
                  <a:srgbClr val="384453"/>
                </a:solidFill>
                <a:latin typeface="Corbel" panose="020B0503020204020204" pitchFamily="34" charset="0"/>
              </a:rPr>
              <a:t>such</a:t>
            </a:r>
            <a:r>
              <a:rPr lang="it-IT" sz="1100" dirty="0">
                <a:solidFill>
                  <a:srgbClr val="384453"/>
                </a:solidFill>
                <a:latin typeface="Corbel" panose="020B0503020204020204" pitchFamily="34" charset="0"/>
              </a:rPr>
              <a:t> </a:t>
            </a:r>
            <a:r>
              <a:rPr lang="it-IT" sz="1100" dirty="0" err="1">
                <a:solidFill>
                  <a:srgbClr val="384453"/>
                </a:solidFill>
                <a:latin typeface="Corbel" panose="020B0503020204020204" pitchFamily="34" charset="0"/>
              </a:rPr>
              <a:t>as</a:t>
            </a:r>
            <a:r>
              <a:rPr lang="it-IT" sz="1100" dirty="0">
                <a:solidFill>
                  <a:srgbClr val="384453"/>
                </a:solidFill>
                <a:latin typeface="Corbel" panose="020B0503020204020204" pitchFamily="34" charset="0"/>
              </a:rPr>
              <a:t> DBMS, Management Programs, </a:t>
            </a:r>
            <a:r>
              <a:rPr lang="it-IT" sz="1100" dirty="0" err="1">
                <a:solidFill>
                  <a:srgbClr val="384453"/>
                </a:solidFill>
                <a:latin typeface="Corbel" panose="020B0503020204020204" pitchFamily="34" charset="0"/>
              </a:rPr>
              <a:t>Incoming</a:t>
            </a:r>
            <a:r>
              <a:rPr lang="it-IT" sz="1100" dirty="0">
                <a:solidFill>
                  <a:srgbClr val="384453"/>
                </a:solidFill>
                <a:latin typeface="Corbel" panose="020B0503020204020204" pitchFamily="34" charset="0"/>
              </a:rPr>
              <a:t> Call Software, </a:t>
            </a:r>
            <a:r>
              <a:rPr lang="it-IT" sz="1100" dirty="0" err="1">
                <a:solidFill>
                  <a:srgbClr val="384453"/>
                </a:solidFill>
                <a:latin typeface="Corbel" panose="020B0503020204020204" pitchFamily="34" charset="0"/>
              </a:rPr>
              <a:t>Customer</a:t>
            </a:r>
            <a:r>
              <a:rPr lang="it-IT" sz="1100" dirty="0">
                <a:solidFill>
                  <a:srgbClr val="384453"/>
                </a:solidFill>
                <a:latin typeface="Corbel" panose="020B0503020204020204" pitchFamily="34" charset="0"/>
              </a:rPr>
              <a:t> </a:t>
            </a:r>
            <a:r>
              <a:rPr lang="it-IT" sz="1100" dirty="0" err="1">
                <a:solidFill>
                  <a:srgbClr val="384453"/>
                </a:solidFill>
                <a:latin typeface="Corbel" panose="020B0503020204020204" pitchFamily="34" charset="0"/>
              </a:rPr>
              <a:t>Relationship</a:t>
            </a:r>
            <a:r>
              <a:rPr lang="it-IT" sz="1100" dirty="0">
                <a:solidFill>
                  <a:srgbClr val="384453"/>
                </a:solidFill>
                <a:latin typeface="Corbel" panose="020B0503020204020204" pitchFamily="34" charset="0"/>
              </a:rPr>
              <a:t> Management.</a:t>
            </a:r>
            <a:endParaRPr lang="it-IT" sz="1100" dirty="0" smtClean="0"/>
          </a:p>
        </p:txBody>
      </p:sp>
      <p:sp>
        <p:nvSpPr>
          <p:cNvPr id="15" name="CasellaDiTesto 14"/>
          <p:cNvSpPr txBox="1"/>
          <p:nvPr/>
        </p:nvSpPr>
        <p:spPr>
          <a:xfrm>
            <a:off x="460553" y="1466979"/>
            <a:ext cx="5908127" cy="261610"/>
          </a:xfrm>
          <a:prstGeom prst="rect">
            <a:avLst/>
          </a:prstGeom>
          <a:noFill/>
        </p:spPr>
        <p:txBody>
          <a:bodyPr wrap="square" rtlCol="0">
            <a:spAutoFit/>
          </a:bodyPr>
          <a:lstStyle/>
          <a:p>
            <a:r>
              <a:rPr lang="it-IT" sz="1100" b="1" dirty="0" err="1" smtClean="0">
                <a:solidFill>
                  <a:srgbClr val="384453"/>
                </a:solidFill>
                <a:latin typeface="Corbel" panose="020B0503020204020204" pitchFamily="34" charset="0"/>
              </a:rPr>
              <a:t>Revix</a:t>
            </a:r>
            <a:r>
              <a:rPr lang="it-IT" sz="1100" b="1" dirty="0" smtClean="0">
                <a:solidFill>
                  <a:srgbClr val="384453"/>
                </a:solidFill>
                <a:latin typeface="Corbel" panose="020B0503020204020204" pitchFamily="34" charset="0"/>
              </a:rPr>
              <a:t> Software Integration</a:t>
            </a:r>
          </a:p>
        </p:txBody>
      </p:sp>
      <p:sp>
        <p:nvSpPr>
          <p:cNvPr id="17" name="CasellaDiTesto 16"/>
          <p:cNvSpPr txBox="1"/>
          <p:nvPr/>
        </p:nvSpPr>
        <p:spPr>
          <a:xfrm>
            <a:off x="531728" y="4515427"/>
            <a:ext cx="5908127" cy="261610"/>
          </a:xfrm>
          <a:prstGeom prst="rect">
            <a:avLst/>
          </a:prstGeom>
          <a:noFill/>
        </p:spPr>
        <p:txBody>
          <a:bodyPr wrap="square" rtlCol="0">
            <a:spAutoFit/>
          </a:bodyPr>
          <a:lstStyle/>
          <a:p>
            <a:r>
              <a:rPr lang="it-IT" sz="1100" b="1" dirty="0" err="1" smtClean="0">
                <a:solidFill>
                  <a:srgbClr val="384453"/>
                </a:solidFill>
                <a:latin typeface="Corbel" panose="020B0503020204020204" pitchFamily="34" charset="0"/>
              </a:rPr>
              <a:t>Revix</a:t>
            </a:r>
            <a:r>
              <a:rPr lang="it-IT" sz="1100" b="1" dirty="0" smtClean="0">
                <a:solidFill>
                  <a:srgbClr val="384453"/>
                </a:solidFill>
                <a:latin typeface="Corbel" panose="020B0503020204020204" pitchFamily="34" charset="0"/>
              </a:rPr>
              <a:t> </a:t>
            </a:r>
            <a:r>
              <a:rPr lang="it-IT" sz="1100" b="1" dirty="0" err="1" smtClean="0">
                <a:solidFill>
                  <a:srgbClr val="384453"/>
                </a:solidFill>
                <a:latin typeface="Corbel" panose="020B0503020204020204" pitchFamily="34" charset="0"/>
              </a:rPr>
              <a:t>Additional</a:t>
            </a:r>
            <a:r>
              <a:rPr lang="it-IT" sz="1100" b="1" dirty="0" smtClean="0">
                <a:solidFill>
                  <a:srgbClr val="384453"/>
                </a:solidFill>
                <a:latin typeface="Corbel" panose="020B0503020204020204" pitchFamily="34" charset="0"/>
              </a:rPr>
              <a:t> Tools</a:t>
            </a:r>
          </a:p>
        </p:txBody>
      </p:sp>
      <p:sp>
        <p:nvSpPr>
          <p:cNvPr id="20" name="CasellaDiTesto 19"/>
          <p:cNvSpPr txBox="1"/>
          <p:nvPr/>
        </p:nvSpPr>
        <p:spPr>
          <a:xfrm>
            <a:off x="531728" y="4907843"/>
            <a:ext cx="2826327" cy="1954381"/>
          </a:xfrm>
          <a:prstGeom prst="rect">
            <a:avLst/>
          </a:prstGeom>
          <a:noFill/>
        </p:spPr>
        <p:txBody>
          <a:bodyPr wrap="square" rtlCol="0">
            <a:spAutoFit/>
          </a:bodyPr>
          <a:lstStyle/>
          <a:p>
            <a:pPr algn="just"/>
            <a:r>
              <a:rPr lang="it-IT" sz="1100" dirty="0" err="1">
                <a:latin typeface="Corbel" panose="020B0503020204020204" pitchFamily="34" charset="0"/>
              </a:rPr>
              <a:t>Each</a:t>
            </a:r>
            <a:r>
              <a:rPr lang="it-IT" sz="1100" dirty="0">
                <a:latin typeface="Corbel" panose="020B0503020204020204" pitchFamily="34" charset="0"/>
              </a:rPr>
              <a:t> situation </a:t>
            </a:r>
            <a:r>
              <a:rPr lang="it-IT" sz="1100" dirty="0" err="1">
                <a:latin typeface="Corbel" panose="020B0503020204020204" pitchFamily="34" charset="0"/>
              </a:rPr>
              <a:t>has</a:t>
            </a:r>
            <a:r>
              <a:rPr lang="it-IT" sz="1100" dirty="0">
                <a:latin typeface="Corbel" panose="020B0503020204020204" pitchFamily="34" charset="0"/>
              </a:rPr>
              <a:t> </a:t>
            </a:r>
            <a:r>
              <a:rPr lang="it-IT" sz="1100" dirty="0" err="1">
                <a:latin typeface="Corbel" panose="020B0503020204020204" pitchFamily="34" charset="0"/>
              </a:rPr>
              <a:t>unique</a:t>
            </a:r>
            <a:r>
              <a:rPr lang="it-IT" sz="1100" dirty="0">
                <a:latin typeface="Corbel" panose="020B0503020204020204" pitchFamily="34" charset="0"/>
              </a:rPr>
              <a:t> </a:t>
            </a:r>
            <a:r>
              <a:rPr lang="it-IT" sz="1100" dirty="0" err="1">
                <a:latin typeface="Corbel" panose="020B0503020204020204" pitchFamily="34" charset="0"/>
              </a:rPr>
              <a:t>characteristics</a:t>
            </a:r>
            <a:r>
              <a:rPr lang="it-IT" sz="1100" dirty="0">
                <a:latin typeface="Corbel" panose="020B0503020204020204" pitchFamily="34" charset="0"/>
              </a:rPr>
              <a:t>. </a:t>
            </a:r>
            <a:r>
              <a:rPr lang="it-IT" sz="1100" dirty="0" err="1">
                <a:latin typeface="Corbel" panose="020B0503020204020204" pitchFamily="34" charset="0"/>
              </a:rPr>
              <a:t>Each</a:t>
            </a:r>
            <a:r>
              <a:rPr lang="it-IT" sz="1100" dirty="0">
                <a:latin typeface="Corbel" panose="020B0503020204020204" pitchFamily="34" charset="0"/>
              </a:rPr>
              <a:t> client </a:t>
            </a:r>
            <a:r>
              <a:rPr lang="it-IT" sz="1100" dirty="0" err="1">
                <a:latin typeface="Corbel" panose="020B0503020204020204" pitchFamily="34" charset="0"/>
              </a:rPr>
              <a:t>has</a:t>
            </a:r>
            <a:r>
              <a:rPr lang="it-IT" sz="1100" dirty="0">
                <a:latin typeface="Corbel" panose="020B0503020204020204" pitchFamily="34" charset="0"/>
              </a:rPr>
              <a:t> </a:t>
            </a:r>
            <a:r>
              <a:rPr lang="it-IT" sz="1100" dirty="0" err="1">
                <a:latin typeface="Corbel" panose="020B0503020204020204" pitchFamily="34" charset="0"/>
              </a:rPr>
              <a:t>needs</a:t>
            </a:r>
            <a:r>
              <a:rPr lang="it-IT" sz="1100" dirty="0">
                <a:latin typeface="Corbel" panose="020B0503020204020204" pitchFamily="34" charset="0"/>
              </a:rPr>
              <a:t> </a:t>
            </a:r>
            <a:r>
              <a:rPr lang="it-IT" sz="1100" dirty="0" err="1">
                <a:latin typeface="Corbel" panose="020B0503020204020204" pitchFamily="34" charset="0"/>
              </a:rPr>
              <a:t>that</a:t>
            </a:r>
            <a:r>
              <a:rPr lang="it-IT" sz="1100" dirty="0">
                <a:latin typeface="Corbel" panose="020B0503020204020204" pitchFamily="34" charset="0"/>
              </a:rPr>
              <a:t> are </a:t>
            </a:r>
            <a:r>
              <a:rPr lang="it-IT" sz="1100" dirty="0" err="1">
                <a:latin typeface="Corbel" panose="020B0503020204020204" pitchFamily="34" charset="0"/>
              </a:rPr>
              <a:t>different</a:t>
            </a:r>
            <a:r>
              <a:rPr lang="it-IT" sz="1100" dirty="0">
                <a:latin typeface="Corbel" panose="020B0503020204020204" pitchFamily="34" charset="0"/>
              </a:rPr>
              <a:t> </a:t>
            </a:r>
            <a:r>
              <a:rPr lang="it-IT" sz="1100" dirty="0" err="1">
                <a:latin typeface="Corbel" panose="020B0503020204020204" pitchFamily="34" charset="0"/>
              </a:rPr>
              <a:t>operating</a:t>
            </a:r>
            <a:r>
              <a:rPr lang="it-IT" sz="1100" dirty="0">
                <a:latin typeface="Corbel" panose="020B0503020204020204" pitchFamily="34" charset="0"/>
              </a:rPr>
              <a:t> </a:t>
            </a:r>
            <a:r>
              <a:rPr lang="it-IT" sz="1100" dirty="0" err="1">
                <a:latin typeface="Corbel" panose="020B0503020204020204" pitchFamily="34" charset="0"/>
              </a:rPr>
              <a:t>procedures</a:t>
            </a:r>
            <a:r>
              <a:rPr lang="it-IT" sz="1100" dirty="0">
                <a:latin typeface="Corbel" panose="020B0503020204020204" pitchFamily="34" charset="0"/>
              </a:rPr>
              <a:t> and service delivery.</a:t>
            </a:r>
          </a:p>
          <a:p>
            <a:pPr algn="just"/>
            <a:endParaRPr lang="it-IT" sz="1100" dirty="0">
              <a:latin typeface="Corbel" panose="020B0503020204020204" pitchFamily="34" charset="0"/>
            </a:endParaRPr>
          </a:p>
          <a:p>
            <a:pPr algn="just"/>
            <a:r>
              <a:rPr lang="it-IT" sz="1100" dirty="0" err="1">
                <a:latin typeface="Corbel" panose="020B0503020204020204" pitchFamily="34" charset="0"/>
              </a:rPr>
              <a:t>Revix</a:t>
            </a:r>
            <a:r>
              <a:rPr lang="it-IT" sz="1100" dirty="0">
                <a:latin typeface="Corbel" panose="020B0503020204020204" pitchFamily="34" charset="0"/>
              </a:rPr>
              <a:t> can be </a:t>
            </a:r>
            <a:r>
              <a:rPr lang="it-IT" sz="1100" dirty="0" err="1">
                <a:latin typeface="Corbel" panose="020B0503020204020204" pitchFamily="34" charset="0"/>
              </a:rPr>
              <a:t>extended</a:t>
            </a:r>
            <a:r>
              <a:rPr lang="it-IT" sz="1100" dirty="0">
                <a:latin typeface="Corbel" panose="020B0503020204020204" pitchFamily="34" charset="0"/>
              </a:rPr>
              <a:t> in </a:t>
            </a:r>
            <a:r>
              <a:rPr lang="it-IT" sz="1100" dirty="0" err="1">
                <a:latin typeface="Corbel" panose="020B0503020204020204" pitchFamily="34" charset="0"/>
              </a:rPr>
              <a:t>its</a:t>
            </a:r>
            <a:r>
              <a:rPr lang="it-IT" sz="1100" dirty="0">
                <a:latin typeface="Corbel" panose="020B0503020204020204" pitchFamily="34" charset="0"/>
              </a:rPr>
              <a:t> </a:t>
            </a:r>
            <a:r>
              <a:rPr lang="it-IT" sz="1100" dirty="0" err="1">
                <a:latin typeface="Corbel" panose="020B0503020204020204" pitchFamily="34" charset="0"/>
              </a:rPr>
              <a:t>functionality</a:t>
            </a:r>
            <a:r>
              <a:rPr lang="it-IT" sz="1100" dirty="0">
                <a:latin typeface="Corbel" panose="020B0503020204020204" pitchFamily="34" charset="0"/>
              </a:rPr>
              <a:t> </a:t>
            </a:r>
            <a:r>
              <a:rPr lang="it-IT" sz="1100" dirty="0" err="1">
                <a:latin typeface="Corbel" panose="020B0503020204020204" pitchFamily="34" charset="0"/>
              </a:rPr>
              <a:t>according</a:t>
            </a:r>
            <a:r>
              <a:rPr lang="it-IT" sz="1100" dirty="0">
                <a:latin typeface="Corbel" panose="020B0503020204020204" pitchFamily="34" charset="0"/>
              </a:rPr>
              <a:t> to the </a:t>
            </a:r>
            <a:r>
              <a:rPr lang="it-IT" sz="1100" dirty="0" err="1">
                <a:latin typeface="Corbel" panose="020B0503020204020204" pitchFamily="34" charset="0"/>
              </a:rPr>
              <a:t>customer</a:t>
            </a:r>
            <a:r>
              <a:rPr lang="it-IT" sz="1100" dirty="0">
                <a:latin typeface="Corbel" panose="020B0503020204020204" pitchFamily="34" charset="0"/>
              </a:rPr>
              <a:t> with </a:t>
            </a:r>
            <a:r>
              <a:rPr lang="it-IT" sz="1100" dirty="0" err="1">
                <a:latin typeface="Corbel" panose="020B0503020204020204" pitchFamily="34" charset="0"/>
              </a:rPr>
              <a:t>unique</a:t>
            </a:r>
            <a:r>
              <a:rPr lang="it-IT" sz="1100" dirty="0">
                <a:latin typeface="Corbel" panose="020B0503020204020204" pitchFamily="34" charset="0"/>
              </a:rPr>
              <a:t> </a:t>
            </a:r>
            <a:r>
              <a:rPr lang="it-IT" sz="1100" dirty="0" err="1">
                <a:latin typeface="Corbel" panose="020B0503020204020204" pitchFamily="34" charset="0"/>
              </a:rPr>
              <a:t>customizations</a:t>
            </a:r>
            <a:r>
              <a:rPr lang="it-IT" sz="1100" dirty="0">
                <a:latin typeface="Corbel" panose="020B0503020204020204" pitchFamily="34" charset="0"/>
              </a:rPr>
              <a:t>, </a:t>
            </a:r>
            <a:r>
              <a:rPr lang="it-IT" sz="1100" dirty="0" err="1">
                <a:latin typeface="Corbel" panose="020B0503020204020204" pitchFamily="34" charset="0"/>
              </a:rPr>
              <a:t>adapted</a:t>
            </a:r>
            <a:r>
              <a:rPr lang="it-IT" sz="1100" dirty="0">
                <a:latin typeface="Corbel" panose="020B0503020204020204" pitchFamily="34" charset="0"/>
              </a:rPr>
              <a:t> to </a:t>
            </a:r>
            <a:r>
              <a:rPr lang="it-IT" sz="1100" dirty="0" err="1">
                <a:latin typeface="Corbel" panose="020B0503020204020204" pitchFamily="34" charset="0"/>
              </a:rPr>
              <a:t>carry</a:t>
            </a:r>
            <a:r>
              <a:rPr lang="it-IT" sz="1100" dirty="0">
                <a:latin typeface="Corbel" panose="020B0503020204020204" pitchFamily="34" charset="0"/>
              </a:rPr>
              <a:t> out the work </a:t>
            </a:r>
            <a:r>
              <a:rPr lang="it-IT" sz="1100" dirty="0" err="1">
                <a:latin typeface="Corbel" panose="020B0503020204020204" pitchFamily="34" charset="0"/>
              </a:rPr>
              <a:t>according</a:t>
            </a:r>
            <a:r>
              <a:rPr lang="it-IT" sz="1100" dirty="0">
                <a:latin typeface="Corbel" panose="020B0503020204020204" pitchFamily="34" charset="0"/>
              </a:rPr>
              <a:t> to the </a:t>
            </a:r>
            <a:r>
              <a:rPr lang="it-IT" sz="1100" dirty="0" err="1">
                <a:latin typeface="Corbel" panose="020B0503020204020204" pitchFamily="34" charset="0"/>
              </a:rPr>
              <a:t>real</a:t>
            </a:r>
            <a:r>
              <a:rPr lang="it-IT" sz="1100" dirty="0">
                <a:latin typeface="Corbel" panose="020B0503020204020204" pitchFamily="34" charset="0"/>
              </a:rPr>
              <a:t> </a:t>
            </a:r>
            <a:r>
              <a:rPr lang="it-IT" sz="1100" dirty="0" err="1">
                <a:latin typeface="Corbel" panose="020B0503020204020204" pitchFamily="34" charset="0"/>
              </a:rPr>
              <a:t>operational</a:t>
            </a:r>
            <a:r>
              <a:rPr lang="it-IT" sz="1100" dirty="0">
                <a:latin typeface="Corbel" panose="020B0503020204020204" pitchFamily="34" charset="0"/>
              </a:rPr>
              <a:t> </a:t>
            </a:r>
            <a:r>
              <a:rPr lang="it-IT" sz="1100" dirty="0" err="1">
                <a:latin typeface="Corbel" panose="020B0503020204020204" pitchFamily="34" charset="0"/>
              </a:rPr>
              <a:t>needs</a:t>
            </a:r>
            <a:r>
              <a:rPr lang="it-IT" sz="1100" dirty="0">
                <a:latin typeface="Corbel" panose="020B0503020204020204" pitchFamily="34" charset="0"/>
              </a:rPr>
              <a:t>.</a:t>
            </a:r>
          </a:p>
          <a:p>
            <a:pPr algn="just"/>
            <a:r>
              <a:rPr lang="it-IT" sz="1100" dirty="0" err="1">
                <a:latin typeface="Corbel" panose="020B0503020204020204" pitchFamily="34" charset="0"/>
              </a:rPr>
              <a:t>Following</a:t>
            </a:r>
            <a:r>
              <a:rPr lang="it-IT" sz="1100" dirty="0">
                <a:latin typeface="Corbel" panose="020B0503020204020204" pitchFamily="34" charset="0"/>
              </a:rPr>
              <a:t> a </a:t>
            </a:r>
            <a:r>
              <a:rPr lang="it-IT" sz="1100" dirty="0" err="1">
                <a:latin typeface="Corbel" panose="020B0503020204020204" pitchFamily="34" charset="0"/>
              </a:rPr>
              <a:t>feasibility</a:t>
            </a:r>
            <a:r>
              <a:rPr lang="it-IT" sz="1100" dirty="0">
                <a:latin typeface="Corbel" panose="020B0503020204020204" pitchFamily="34" charset="0"/>
              </a:rPr>
              <a:t> </a:t>
            </a:r>
            <a:r>
              <a:rPr lang="it-IT" sz="1100" dirty="0" err="1">
                <a:latin typeface="Corbel" panose="020B0503020204020204" pitchFamily="34" charset="0"/>
              </a:rPr>
              <a:t>study</a:t>
            </a:r>
            <a:r>
              <a:rPr lang="it-IT" sz="1100" dirty="0">
                <a:latin typeface="Corbel" panose="020B0503020204020204" pitchFamily="34" charset="0"/>
              </a:rPr>
              <a:t> and </a:t>
            </a:r>
            <a:r>
              <a:rPr lang="it-IT" sz="1100" dirty="0" err="1">
                <a:latin typeface="Corbel" panose="020B0503020204020204" pitchFamily="34" charset="0"/>
              </a:rPr>
              <a:t>analysis</a:t>
            </a:r>
            <a:r>
              <a:rPr lang="it-IT" sz="1100" dirty="0">
                <a:latin typeface="Corbel" panose="020B0503020204020204" pitchFamily="34" charset="0"/>
              </a:rPr>
              <a:t> </a:t>
            </a:r>
            <a:r>
              <a:rPr lang="it-IT" sz="1100" dirty="0" err="1">
                <a:latin typeface="Corbel" panose="020B0503020204020204" pitchFamily="34" charset="0"/>
              </a:rPr>
              <a:t>Revix</a:t>
            </a:r>
            <a:r>
              <a:rPr lang="it-IT" sz="1100" dirty="0">
                <a:latin typeface="Corbel" panose="020B0503020204020204" pitchFamily="34" charset="0"/>
              </a:rPr>
              <a:t> can </a:t>
            </a:r>
            <a:r>
              <a:rPr lang="it-IT" sz="1100" dirty="0" err="1">
                <a:latin typeface="Corbel" panose="020B0503020204020204" pitchFamily="34" charset="0"/>
              </a:rPr>
              <a:t>grow</a:t>
            </a:r>
            <a:r>
              <a:rPr lang="it-IT" sz="1100" dirty="0">
                <a:latin typeface="Corbel" panose="020B0503020204020204" pitchFamily="34" charset="0"/>
              </a:rPr>
              <a:t> and </a:t>
            </a:r>
            <a:r>
              <a:rPr lang="it-IT" sz="1100" dirty="0" err="1">
                <a:latin typeface="Corbel" panose="020B0503020204020204" pitchFamily="34" charset="0"/>
              </a:rPr>
              <a:t>increase</a:t>
            </a:r>
            <a:r>
              <a:rPr lang="it-IT" sz="1100" dirty="0">
                <a:latin typeface="Corbel" panose="020B0503020204020204" pitchFamily="34" charset="0"/>
              </a:rPr>
              <a:t> in performance </a:t>
            </a:r>
            <a:r>
              <a:rPr lang="it-IT" sz="1100" dirty="0" err="1">
                <a:latin typeface="Corbel" panose="020B0503020204020204" pitchFamily="34" charset="0"/>
              </a:rPr>
              <a:t>that</a:t>
            </a:r>
            <a:r>
              <a:rPr lang="it-IT" sz="1100" dirty="0">
                <a:latin typeface="Corbel" panose="020B0503020204020204" pitchFamily="34" charset="0"/>
              </a:rPr>
              <a:t> </a:t>
            </a:r>
            <a:r>
              <a:rPr lang="it-IT" sz="1100" dirty="0" err="1">
                <a:latin typeface="Corbel" panose="020B0503020204020204" pitchFamily="34" charset="0"/>
              </a:rPr>
              <a:t>will</a:t>
            </a:r>
            <a:r>
              <a:rPr lang="it-IT" sz="1100" dirty="0">
                <a:latin typeface="Corbel" panose="020B0503020204020204" pitchFamily="34" charset="0"/>
              </a:rPr>
              <a:t> facilitate </a:t>
            </a:r>
            <a:r>
              <a:rPr lang="it-IT" sz="1100" dirty="0" err="1">
                <a:latin typeface="Corbel" panose="020B0503020204020204" pitchFamily="34" charset="0"/>
              </a:rPr>
              <a:t>your</a:t>
            </a:r>
            <a:r>
              <a:rPr lang="it-IT" sz="1100">
                <a:latin typeface="Corbel" panose="020B0503020204020204" pitchFamily="34" charset="0"/>
              </a:rPr>
              <a:t> work.</a:t>
            </a:r>
            <a:endParaRPr lang="it-IT" sz="1100" dirty="0" smtClean="0"/>
          </a:p>
        </p:txBody>
      </p:sp>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8199" y="4907843"/>
            <a:ext cx="2132421" cy="2274582"/>
          </a:xfrm>
          <a:prstGeom prst="rect">
            <a:avLst/>
          </a:prstGeom>
        </p:spPr>
      </p:pic>
    </p:spTree>
    <p:extLst>
      <p:ext uri="{BB962C8B-B14F-4D97-AF65-F5344CB8AC3E}">
        <p14:creationId xmlns:p14="http://schemas.microsoft.com/office/powerpoint/2010/main" val="414398949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1756</TotalTime>
  <Words>1066</Words>
  <Application>Microsoft Macintosh PowerPoint</Application>
  <PresentationFormat>A4 (21x29,7 cm)</PresentationFormat>
  <Paragraphs>93</Paragraphs>
  <Slides>8</Slides>
  <Notes>0</Notes>
  <HiddenSlides>0</HiddenSlides>
  <MMClips>0</MMClips>
  <ScaleCrop>false</ScaleCrop>
  <HeadingPairs>
    <vt:vector size="4" baseType="variant">
      <vt:variant>
        <vt:lpstr>Tema</vt:lpstr>
      </vt:variant>
      <vt:variant>
        <vt:i4>1</vt:i4>
      </vt:variant>
      <vt:variant>
        <vt:lpstr>Titoli diapositive</vt:lpstr>
      </vt:variant>
      <vt:variant>
        <vt:i4>8</vt:i4>
      </vt:variant>
    </vt:vector>
  </HeadingPairs>
  <TitlesOfParts>
    <vt:vector size="9" baseType="lpstr">
      <vt:lpstr>Tema di Office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Andrea Demarchi</dc:creator>
  <cp:lastModifiedBy>Home</cp:lastModifiedBy>
  <cp:revision>93</cp:revision>
  <cp:lastPrinted>2016-04-08T17:50:29Z</cp:lastPrinted>
  <dcterms:created xsi:type="dcterms:W3CDTF">2016-04-07T16:15:43Z</dcterms:created>
  <dcterms:modified xsi:type="dcterms:W3CDTF">2016-10-27T08:10:11Z</dcterms:modified>
</cp:coreProperties>
</file>